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56" r:id="rId2"/>
    <p:sldId id="400" r:id="rId3"/>
    <p:sldId id="469" r:id="rId4"/>
    <p:sldId id="532" r:id="rId5"/>
    <p:sldId id="470" r:id="rId6"/>
    <p:sldId id="475" r:id="rId7"/>
    <p:sldId id="489" r:id="rId8"/>
    <p:sldId id="499" r:id="rId9"/>
    <p:sldId id="518" r:id="rId10"/>
    <p:sldId id="516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7619"/>
    <a:srgbClr val="56781E"/>
    <a:srgbClr val="0099A7"/>
    <a:srgbClr val="F32307"/>
    <a:srgbClr val="1C3313"/>
    <a:srgbClr val="2E2E2E"/>
    <a:srgbClr val="9D8670"/>
    <a:srgbClr val="BAC8D0"/>
    <a:srgbClr val="B3B7BA"/>
    <a:srgbClr val="D5D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227" autoAdjust="0"/>
  </p:normalViewPr>
  <p:slideViewPr>
    <p:cSldViewPr snapToGrid="0">
      <p:cViewPr varScale="1">
        <p:scale>
          <a:sx n="95" d="100"/>
          <a:sy n="95" d="100"/>
        </p:scale>
        <p:origin x="660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 showFormatting="0">
    <p:cViewPr>
      <p:scale>
        <a:sx n="120" d="100"/>
        <a:sy n="12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7F3EF5EF-C183-428B-80C9-8F2B957BC91E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9668CB19-E835-4018-A545-A952CEF593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788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927100" y="1066800"/>
            <a:ext cx="3048000" cy="2882900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00490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348D7349-070A-4E19-80EA-7B230E0E17FB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49A8B5D8-7A02-4109-806C-055DEE1AE0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3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F08C8AF-B2FD-4039-AB05-6C0BA0F4FD4E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0FF39F8-6213-4695-B132-4B0EE6D4AD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131A0EE4-B2B4-4030-A5A0-82DC478FBD58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E0606B29-6252-46E4-A461-695E367BB2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9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57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37920" y="196230"/>
            <a:ext cx="230076" cy="290200"/>
            <a:chOff x="4481513" y="4638676"/>
            <a:chExt cx="290512" cy="366711"/>
          </a:xfrm>
          <a:solidFill>
            <a:schemeClr val="bg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4598988" y="4784725"/>
              <a:ext cx="46038" cy="23812"/>
            </a:xfrm>
            <a:custGeom>
              <a:avLst/>
              <a:gdLst>
                <a:gd name="T0" fmla="*/ 0 w 29"/>
                <a:gd name="T1" fmla="*/ 13 h 15"/>
                <a:gd name="T2" fmla="*/ 18 w 29"/>
                <a:gd name="T3" fmla="*/ 15 h 15"/>
                <a:gd name="T4" fmla="*/ 29 w 29"/>
                <a:gd name="T5" fmla="*/ 1 h 15"/>
                <a:gd name="T6" fmla="*/ 14 w 29"/>
                <a:gd name="T7" fmla="*/ 0 h 15"/>
                <a:gd name="T8" fmla="*/ 0 w 29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3"/>
                  </a:moveTo>
                  <a:lnTo>
                    <a:pt x="18" y="15"/>
                  </a:lnTo>
                  <a:lnTo>
                    <a:pt x="29" y="1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4562475" y="4962525"/>
              <a:ext cx="50800" cy="42862"/>
            </a:xfrm>
            <a:custGeom>
              <a:avLst/>
              <a:gdLst>
                <a:gd name="T0" fmla="*/ 6 w 32"/>
                <a:gd name="T1" fmla="*/ 0 h 27"/>
                <a:gd name="T2" fmla="*/ 0 w 32"/>
                <a:gd name="T3" fmla="*/ 27 h 27"/>
                <a:gd name="T4" fmla="*/ 32 w 32"/>
                <a:gd name="T5" fmla="*/ 0 h 27"/>
                <a:gd name="T6" fmla="*/ 6 w 32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7">
                  <a:moveTo>
                    <a:pt x="6" y="0"/>
                  </a:moveTo>
                  <a:lnTo>
                    <a:pt x="0" y="27"/>
                  </a:lnTo>
                  <a:lnTo>
                    <a:pt x="32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591050" y="4962525"/>
              <a:ext cx="107950" cy="38100"/>
            </a:xfrm>
            <a:custGeom>
              <a:avLst/>
              <a:gdLst>
                <a:gd name="T0" fmla="*/ 58 w 68"/>
                <a:gd name="T1" fmla="*/ 0 h 24"/>
                <a:gd name="T2" fmla="*/ 31 w 68"/>
                <a:gd name="T3" fmla="*/ 0 h 24"/>
                <a:gd name="T4" fmla="*/ 0 w 68"/>
                <a:gd name="T5" fmla="*/ 24 h 24"/>
                <a:gd name="T6" fmla="*/ 68 w 68"/>
                <a:gd name="T7" fmla="*/ 24 h 24"/>
                <a:gd name="T8" fmla="*/ 47 w 68"/>
                <a:gd name="T9" fmla="*/ 11 h 24"/>
                <a:gd name="T10" fmla="*/ 58 w 6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4">
                  <a:moveTo>
                    <a:pt x="58" y="0"/>
                  </a:moveTo>
                  <a:lnTo>
                    <a:pt x="31" y="0"/>
                  </a:lnTo>
                  <a:lnTo>
                    <a:pt x="0" y="24"/>
                  </a:lnTo>
                  <a:lnTo>
                    <a:pt x="68" y="24"/>
                  </a:lnTo>
                  <a:lnTo>
                    <a:pt x="47" y="11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491038" y="4638676"/>
              <a:ext cx="263525" cy="258762"/>
            </a:xfrm>
            <a:custGeom>
              <a:avLst/>
              <a:gdLst>
                <a:gd name="T0" fmla="*/ 123 w 166"/>
                <a:gd name="T1" fmla="*/ 77 h 163"/>
                <a:gd name="T2" fmla="*/ 123 w 166"/>
                <a:gd name="T3" fmla="*/ 57 h 163"/>
                <a:gd name="T4" fmla="*/ 117 w 166"/>
                <a:gd name="T5" fmla="*/ 64 h 163"/>
                <a:gd name="T6" fmla="*/ 117 w 166"/>
                <a:gd name="T7" fmla="*/ 43 h 163"/>
                <a:gd name="T8" fmla="*/ 109 w 166"/>
                <a:gd name="T9" fmla="*/ 53 h 163"/>
                <a:gd name="T10" fmla="*/ 109 w 166"/>
                <a:gd name="T11" fmla="*/ 30 h 163"/>
                <a:gd name="T12" fmla="*/ 101 w 166"/>
                <a:gd name="T13" fmla="*/ 44 h 163"/>
                <a:gd name="T14" fmla="*/ 77 w 166"/>
                <a:gd name="T15" fmla="*/ 10 h 163"/>
                <a:gd name="T16" fmla="*/ 76 w 166"/>
                <a:gd name="T17" fmla="*/ 62 h 163"/>
                <a:gd name="T18" fmla="*/ 75 w 166"/>
                <a:gd name="T19" fmla="*/ 62 h 163"/>
                <a:gd name="T20" fmla="*/ 6 w 166"/>
                <a:gd name="T21" fmla="*/ 0 h 163"/>
                <a:gd name="T22" fmla="*/ 59 w 166"/>
                <a:gd name="T23" fmla="*/ 76 h 163"/>
                <a:gd name="T24" fmla="*/ 0 w 166"/>
                <a:gd name="T25" fmla="*/ 125 h 163"/>
                <a:gd name="T26" fmla="*/ 37 w 166"/>
                <a:gd name="T27" fmla="*/ 163 h 163"/>
                <a:gd name="T28" fmla="*/ 65 w 166"/>
                <a:gd name="T29" fmla="*/ 144 h 163"/>
                <a:gd name="T30" fmla="*/ 62 w 166"/>
                <a:gd name="T31" fmla="*/ 153 h 163"/>
                <a:gd name="T32" fmla="*/ 72 w 166"/>
                <a:gd name="T33" fmla="*/ 153 h 163"/>
                <a:gd name="T34" fmla="*/ 75 w 166"/>
                <a:gd name="T35" fmla="*/ 143 h 163"/>
                <a:gd name="T36" fmla="*/ 109 w 166"/>
                <a:gd name="T37" fmla="*/ 126 h 163"/>
                <a:gd name="T38" fmla="*/ 102 w 166"/>
                <a:gd name="T39" fmla="*/ 116 h 163"/>
                <a:gd name="T40" fmla="*/ 80 w 166"/>
                <a:gd name="T41" fmla="*/ 131 h 163"/>
                <a:gd name="T42" fmla="*/ 61 w 166"/>
                <a:gd name="T43" fmla="*/ 129 h 163"/>
                <a:gd name="T44" fmla="*/ 35 w 166"/>
                <a:gd name="T45" fmla="*/ 148 h 163"/>
                <a:gd name="T46" fmla="*/ 17 w 166"/>
                <a:gd name="T47" fmla="*/ 126 h 163"/>
                <a:gd name="T48" fmla="*/ 89 w 166"/>
                <a:gd name="T49" fmla="*/ 72 h 163"/>
                <a:gd name="T50" fmla="*/ 89 w 166"/>
                <a:gd name="T51" fmla="*/ 46 h 163"/>
                <a:gd name="T52" fmla="*/ 147 w 166"/>
                <a:gd name="T53" fmla="*/ 133 h 163"/>
                <a:gd name="T54" fmla="*/ 116 w 166"/>
                <a:gd name="T55" fmla="*/ 156 h 163"/>
                <a:gd name="T56" fmla="*/ 136 w 166"/>
                <a:gd name="T57" fmla="*/ 156 h 163"/>
                <a:gd name="T58" fmla="*/ 166 w 166"/>
                <a:gd name="T59" fmla="*/ 132 h 163"/>
                <a:gd name="T60" fmla="*/ 123 w 166"/>
                <a:gd name="T61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163">
                  <a:moveTo>
                    <a:pt x="123" y="77"/>
                  </a:moveTo>
                  <a:lnTo>
                    <a:pt x="123" y="57"/>
                  </a:lnTo>
                  <a:lnTo>
                    <a:pt x="117" y="64"/>
                  </a:lnTo>
                  <a:lnTo>
                    <a:pt x="117" y="43"/>
                  </a:lnTo>
                  <a:lnTo>
                    <a:pt x="109" y="53"/>
                  </a:lnTo>
                  <a:lnTo>
                    <a:pt x="109" y="30"/>
                  </a:lnTo>
                  <a:lnTo>
                    <a:pt x="101" y="44"/>
                  </a:lnTo>
                  <a:lnTo>
                    <a:pt x="77" y="10"/>
                  </a:lnTo>
                  <a:lnTo>
                    <a:pt x="76" y="62"/>
                  </a:lnTo>
                  <a:lnTo>
                    <a:pt x="75" y="62"/>
                  </a:lnTo>
                  <a:lnTo>
                    <a:pt x="6" y="0"/>
                  </a:lnTo>
                  <a:lnTo>
                    <a:pt x="59" y="76"/>
                  </a:lnTo>
                  <a:lnTo>
                    <a:pt x="0" y="125"/>
                  </a:lnTo>
                  <a:lnTo>
                    <a:pt x="37" y="163"/>
                  </a:lnTo>
                  <a:lnTo>
                    <a:pt x="65" y="144"/>
                  </a:lnTo>
                  <a:lnTo>
                    <a:pt x="62" y="153"/>
                  </a:lnTo>
                  <a:lnTo>
                    <a:pt x="72" y="153"/>
                  </a:lnTo>
                  <a:lnTo>
                    <a:pt x="75" y="143"/>
                  </a:lnTo>
                  <a:lnTo>
                    <a:pt x="109" y="126"/>
                  </a:lnTo>
                  <a:lnTo>
                    <a:pt x="102" y="116"/>
                  </a:lnTo>
                  <a:lnTo>
                    <a:pt x="80" y="131"/>
                  </a:lnTo>
                  <a:lnTo>
                    <a:pt x="61" y="129"/>
                  </a:lnTo>
                  <a:lnTo>
                    <a:pt x="35" y="148"/>
                  </a:lnTo>
                  <a:lnTo>
                    <a:pt x="17" y="126"/>
                  </a:lnTo>
                  <a:lnTo>
                    <a:pt x="89" y="72"/>
                  </a:lnTo>
                  <a:lnTo>
                    <a:pt x="89" y="46"/>
                  </a:lnTo>
                  <a:lnTo>
                    <a:pt x="147" y="133"/>
                  </a:lnTo>
                  <a:lnTo>
                    <a:pt x="116" y="156"/>
                  </a:lnTo>
                  <a:lnTo>
                    <a:pt x="136" y="156"/>
                  </a:lnTo>
                  <a:lnTo>
                    <a:pt x="166" y="132"/>
                  </a:lnTo>
                  <a:lnTo>
                    <a:pt x="123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454977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4564063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578350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459422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4484688" y="4903788"/>
              <a:ext cx="58738" cy="38100"/>
            </a:xfrm>
            <a:custGeom>
              <a:avLst/>
              <a:gdLst>
                <a:gd name="T0" fmla="*/ 60 w 60"/>
                <a:gd name="T1" fmla="*/ 34 h 39"/>
                <a:gd name="T2" fmla="*/ 36 w 60"/>
                <a:gd name="T3" fmla="*/ 34 h 39"/>
                <a:gd name="T4" fmla="*/ 36 w 60"/>
                <a:gd name="T5" fmla="*/ 29 h 39"/>
                <a:gd name="T6" fmla="*/ 60 w 60"/>
                <a:gd name="T7" fmla="*/ 29 h 39"/>
                <a:gd name="T8" fmla="*/ 60 w 60"/>
                <a:gd name="T9" fmla="*/ 23 h 39"/>
                <a:gd name="T10" fmla="*/ 36 w 60"/>
                <a:gd name="T11" fmla="*/ 23 h 39"/>
                <a:gd name="T12" fmla="*/ 36 w 60"/>
                <a:gd name="T13" fmla="*/ 21 h 39"/>
                <a:gd name="T14" fmla="*/ 55 w 60"/>
                <a:gd name="T15" fmla="*/ 21 h 39"/>
                <a:gd name="T16" fmla="*/ 60 w 60"/>
                <a:gd name="T17" fmla="*/ 16 h 39"/>
                <a:gd name="T18" fmla="*/ 60 w 60"/>
                <a:gd name="T19" fmla="*/ 0 h 39"/>
                <a:gd name="T20" fmla="*/ 0 w 60"/>
                <a:gd name="T21" fmla="*/ 0 h 39"/>
                <a:gd name="T22" fmla="*/ 0 w 60"/>
                <a:gd name="T23" fmla="*/ 21 h 39"/>
                <a:gd name="T24" fmla="*/ 24 w 60"/>
                <a:gd name="T25" fmla="*/ 21 h 39"/>
                <a:gd name="T26" fmla="*/ 24 w 60"/>
                <a:gd name="T27" fmla="*/ 23 h 39"/>
                <a:gd name="T28" fmla="*/ 0 w 60"/>
                <a:gd name="T29" fmla="*/ 23 h 39"/>
                <a:gd name="T30" fmla="*/ 0 w 60"/>
                <a:gd name="T31" fmla="*/ 29 h 39"/>
                <a:gd name="T32" fmla="*/ 24 w 60"/>
                <a:gd name="T33" fmla="*/ 29 h 39"/>
                <a:gd name="T34" fmla="*/ 24 w 60"/>
                <a:gd name="T35" fmla="*/ 34 h 39"/>
                <a:gd name="T36" fmla="*/ 0 w 60"/>
                <a:gd name="T37" fmla="*/ 34 h 39"/>
                <a:gd name="T38" fmla="*/ 0 w 60"/>
                <a:gd name="T39" fmla="*/ 39 h 39"/>
                <a:gd name="T40" fmla="*/ 60 w 60"/>
                <a:gd name="T41" fmla="*/ 39 h 39"/>
                <a:gd name="T42" fmla="*/ 60 w 60"/>
                <a:gd name="T43" fmla="*/ 34 h 39"/>
                <a:gd name="T44" fmla="*/ 36 w 60"/>
                <a:gd name="T45" fmla="*/ 5 h 39"/>
                <a:gd name="T46" fmla="*/ 49 w 60"/>
                <a:gd name="T47" fmla="*/ 5 h 39"/>
                <a:gd name="T48" fmla="*/ 49 w 60"/>
                <a:gd name="T49" fmla="*/ 14 h 39"/>
                <a:gd name="T50" fmla="*/ 46 w 60"/>
                <a:gd name="T51" fmla="*/ 16 h 39"/>
                <a:gd name="T52" fmla="*/ 46 w 60"/>
                <a:gd name="T53" fmla="*/ 16 h 39"/>
                <a:gd name="T54" fmla="*/ 47 w 60"/>
                <a:gd name="T55" fmla="*/ 6 h 39"/>
                <a:gd name="T56" fmla="*/ 40 w 60"/>
                <a:gd name="T57" fmla="*/ 6 h 39"/>
                <a:gd name="T58" fmla="*/ 38 w 60"/>
                <a:gd name="T59" fmla="*/ 16 h 39"/>
                <a:gd name="T60" fmla="*/ 36 w 60"/>
                <a:gd name="T61" fmla="*/ 16 h 39"/>
                <a:gd name="T62" fmla="*/ 36 w 60"/>
                <a:gd name="T63" fmla="*/ 5 h 39"/>
                <a:gd name="T64" fmla="*/ 24 w 60"/>
                <a:gd name="T65" fmla="*/ 16 h 39"/>
                <a:gd name="T66" fmla="*/ 22 w 60"/>
                <a:gd name="T67" fmla="*/ 16 h 39"/>
                <a:gd name="T68" fmla="*/ 20 w 60"/>
                <a:gd name="T69" fmla="*/ 6 h 39"/>
                <a:gd name="T70" fmla="*/ 12 w 60"/>
                <a:gd name="T71" fmla="*/ 6 h 39"/>
                <a:gd name="T72" fmla="*/ 14 w 60"/>
                <a:gd name="T73" fmla="*/ 16 h 39"/>
                <a:gd name="T74" fmla="*/ 11 w 60"/>
                <a:gd name="T75" fmla="*/ 16 h 39"/>
                <a:gd name="T76" fmla="*/ 11 w 60"/>
                <a:gd name="T77" fmla="*/ 5 h 39"/>
                <a:gd name="T78" fmla="*/ 24 w 60"/>
                <a:gd name="T79" fmla="*/ 5 h 39"/>
                <a:gd name="T80" fmla="*/ 24 w 60"/>
                <a:gd name="T8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39">
                  <a:moveTo>
                    <a:pt x="60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9" y="21"/>
                    <a:pt x="60" y="20"/>
                    <a:pt x="60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0" y="39"/>
                    <a:pt x="60" y="39"/>
                    <a:pt x="60" y="39"/>
                  </a:cubicBezTo>
                  <a:lnTo>
                    <a:pt x="60" y="34"/>
                  </a:lnTo>
                  <a:close/>
                  <a:moveTo>
                    <a:pt x="36" y="5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6"/>
                    <a:pt x="48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36" y="5"/>
                  </a:lnTo>
                  <a:close/>
                  <a:moveTo>
                    <a:pt x="24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4" y="5"/>
                    <a:pt x="24" y="5"/>
                    <a:pt x="24" y="5"/>
                  </a:cubicBezTo>
                  <a:lnTo>
                    <a:pt x="2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4546600" y="4903788"/>
              <a:ext cx="77788" cy="15875"/>
            </a:xfrm>
            <a:custGeom>
              <a:avLst/>
              <a:gdLst>
                <a:gd name="T0" fmla="*/ 0 w 49"/>
                <a:gd name="T1" fmla="*/ 3 h 10"/>
                <a:gd name="T2" fmla="*/ 40 w 49"/>
                <a:gd name="T3" fmla="*/ 3 h 10"/>
                <a:gd name="T4" fmla="*/ 40 w 49"/>
                <a:gd name="T5" fmla="*/ 10 h 10"/>
                <a:gd name="T6" fmla="*/ 48 w 49"/>
                <a:gd name="T7" fmla="*/ 10 h 10"/>
                <a:gd name="T8" fmla="*/ 49 w 49"/>
                <a:gd name="T9" fmla="*/ 0 h 10"/>
                <a:gd name="T10" fmla="*/ 0 w 49"/>
                <a:gd name="T11" fmla="*/ 0 h 10"/>
                <a:gd name="T12" fmla="*/ 0 w 49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">
                  <a:moveTo>
                    <a:pt x="0" y="3"/>
                  </a:moveTo>
                  <a:lnTo>
                    <a:pt x="40" y="3"/>
                  </a:lnTo>
                  <a:lnTo>
                    <a:pt x="40" y="10"/>
                  </a:lnTo>
                  <a:lnTo>
                    <a:pt x="48" y="1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562475" y="4910138"/>
              <a:ext cx="61913" cy="41275"/>
            </a:xfrm>
            <a:custGeom>
              <a:avLst/>
              <a:gdLst>
                <a:gd name="T0" fmla="*/ 16 w 62"/>
                <a:gd name="T1" fmla="*/ 0 h 43"/>
                <a:gd name="T2" fmla="*/ 2 w 62"/>
                <a:gd name="T3" fmla="*/ 0 h 43"/>
                <a:gd name="T4" fmla="*/ 0 w 62"/>
                <a:gd name="T5" fmla="*/ 17 h 43"/>
                <a:gd name="T6" fmla="*/ 47 w 62"/>
                <a:gd name="T7" fmla="*/ 17 h 43"/>
                <a:gd name="T8" fmla="*/ 47 w 62"/>
                <a:gd name="T9" fmla="*/ 34 h 43"/>
                <a:gd name="T10" fmla="*/ 61 w 62"/>
                <a:gd name="T11" fmla="*/ 42 h 43"/>
                <a:gd name="T12" fmla="*/ 62 w 62"/>
                <a:gd name="T13" fmla="*/ 41 h 43"/>
                <a:gd name="T14" fmla="*/ 62 w 62"/>
                <a:gd name="T15" fmla="*/ 12 h 43"/>
                <a:gd name="T16" fmla="*/ 14 w 62"/>
                <a:gd name="T17" fmla="*/ 12 h 43"/>
                <a:gd name="T18" fmla="*/ 16 w 62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3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60" y="41"/>
                    <a:pt x="61" y="42"/>
                  </a:cubicBezTo>
                  <a:cubicBezTo>
                    <a:pt x="62" y="43"/>
                    <a:pt x="62" y="41"/>
                    <a:pt x="62" y="4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4640263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7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7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4689475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8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8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733925" y="4903788"/>
              <a:ext cx="38100" cy="46037"/>
            </a:xfrm>
            <a:custGeom>
              <a:avLst/>
              <a:gdLst>
                <a:gd name="T0" fmla="*/ 0 w 24"/>
                <a:gd name="T1" fmla="*/ 0 h 29"/>
                <a:gd name="T2" fmla="*/ 0 w 24"/>
                <a:gd name="T3" fmla="*/ 5 h 29"/>
                <a:gd name="T4" fmla="*/ 9 w 24"/>
                <a:gd name="T5" fmla="*/ 5 h 29"/>
                <a:gd name="T6" fmla="*/ 9 w 24"/>
                <a:gd name="T7" fmla="*/ 29 h 29"/>
                <a:gd name="T8" fmla="*/ 15 w 24"/>
                <a:gd name="T9" fmla="*/ 29 h 29"/>
                <a:gd name="T10" fmla="*/ 15 w 24"/>
                <a:gd name="T11" fmla="*/ 5 h 29"/>
                <a:gd name="T12" fmla="*/ 24 w 24"/>
                <a:gd name="T13" fmla="*/ 5 h 29"/>
                <a:gd name="T14" fmla="*/ 24 w 24"/>
                <a:gd name="T15" fmla="*/ 0 h 29"/>
                <a:gd name="T16" fmla="*/ 0 w 24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9" y="29"/>
                  </a:lnTo>
                  <a:lnTo>
                    <a:pt x="15" y="29"/>
                  </a:lnTo>
                  <a:lnTo>
                    <a:pt x="15" y="5"/>
                  </a:lnTo>
                  <a:lnTo>
                    <a:pt x="24" y="5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481513" y="4943475"/>
              <a:ext cx="138113" cy="14287"/>
            </a:xfrm>
            <a:custGeom>
              <a:avLst/>
              <a:gdLst>
                <a:gd name="T0" fmla="*/ 81 w 140"/>
                <a:gd name="T1" fmla="*/ 7 h 15"/>
                <a:gd name="T2" fmla="*/ 0 w 140"/>
                <a:gd name="T3" fmla="*/ 8 h 15"/>
                <a:gd name="T4" fmla="*/ 4 w 140"/>
                <a:gd name="T5" fmla="*/ 13 h 15"/>
                <a:gd name="T6" fmla="*/ 80 w 140"/>
                <a:gd name="T7" fmla="*/ 13 h 15"/>
                <a:gd name="T8" fmla="*/ 106 w 140"/>
                <a:gd name="T9" fmla="*/ 15 h 15"/>
                <a:gd name="T10" fmla="*/ 140 w 140"/>
                <a:gd name="T11" fmla="*/ 8 h 15"/>
                <a:gd name="T12" fmla="*/ 133 w 140"/>
                <a:gd name="T13" fmla="*/ 4 h 15"/>
                <a:gd name="T14" fmla="*/ 81 w 140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5">
                  <a:moveTo>
                    <a:pt x="81" y="7"/>
                  </a:moveTo>
                  <a:cubicBezTo>
                    <a:pt x="41" y="0"/>
                    <a:pt x="5" y="4"/>
                    <a:pt x="0" y="8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11"/>
                    <a:pt x="39" y="6"/>
                    <a:pt x="80" y="13"/>
                  </a:cubicBezTo>
                  <a:cubicBezTo>
                    <a:pt x="90" y="14"/>
                    <a:pt x="99" y="15"/>
                    <a:pt x="106" y="15"/>
                  </a:cubicBezTo>
                  <a:cubicBezTo>
                    <a:pt x="129" y="15"/>
                    <a:pt x="140" y="8"/>
                    <a:pt x="140" y="8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5"/>
                    <a:pt x="121" y="13"/>
                    <a:pt x="8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72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 bwMode="auto"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17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5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10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139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E397A7A-90FB-4CD9-B124-B606C8E6E5BC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045CE7D0-750B-4877-98FA-38AF588D6B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3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C192957-9782-475C-8AA1-F6896D955EAA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81FBAC16-9314-4665-AF29-BAEBD27FF6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9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EA295B52-CC3D-4B4D-BAD2-3F4D10ABE6FA}" type="datetimeFigureOut">
              <a:rPr lang="zh-CN" altLang="en-US"/>
              <a:pPr>
                <a:defRPr/>
              </a:pPr>
              <a:t>2021/8/23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35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B4A4F5EF-FC4E-4A16-B1DD-9202C0408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5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4" r:id="rId4"/>
    <p:sldLayoutId id="2147483663" r:id="rId5"/>
    <p:sldLayoutId id="2147483662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2465">
        <p:dissolve/>
      </p:transition>
    </mc:Choice>
    <mc:Fallback xmlns="">
      <p:transition spd="slow" advClick="0" advTm="2465">
        <p:dissolve/>
      </p:transition>
    </mc:Fallback>
  </mc:AlternateConten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g"/><Relationship Id="rId5" Type="http://schemas.openxmlformats.org/officeDocument/2006/relationships/image" Target="../media/image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1F35DEEA-CE84-43F4-BE83-FD59B7B015F2}"/>
              </a:ext>
            </a:extLst>
          </p:cNvPr>
          <p:cNvGrpSpPr/>
          <p:nvPr/>
        </p:nvGrpSpPr>
        <p:grpSpPr>
          <a:xfrm>
            <a:off x="0" y="0"/>
            <a:ext cx="3442566" cy="1232326"/>
            <a:chOff x="0" y="0"/>
            <a:chExt cx="3442566" cy="123232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759E6C5B-82BD-4301-A116-7EB2266C6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E17FCFD-6830-4B7E-95A0-85C91479EB25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4B0BBF-C245-44E5-B1C1-EC03AA83F0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80636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Design concept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C3165D4-38B3-48A0-B108-9F68D43ECC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设计理念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01BAAD9-44EF-45AF-9949-642D6198234B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0A77F1B-D3BE-4356-8B18-109DF17E8A26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061252C7-96E6-4FF8-8270-BEB139105417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8615667E-BCD8-4AA9-9AAA-22B51DF7C3A2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022D48A-9B4D-4E02-BEE6-7C83DA2A6DD8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6C41FAC9-8482-429E-B67D-FC01D910B2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819A5A3-D0F5-46FE-9757-F936C9D16DE8}"/>
              </a:ext>
            </a:extLst>
          </p:cNvPr>
          <p:cNvGrpSpPr/>
          <p:nvPr/>
        </p:nvGrpSpPr>
        <p:grpSpPr>
          <a:xfrm>
            <a:off x="197172" y="1416633"/>
            <a:ext cx="8734140" cy="2531157"/>
            <a:chOff x="197172" y="1416633"/>
            <a:chExt cx="8734140" cy="2531157"/>
          </a:xfrm>
        </p:grpSpPr>
        <p:grpSp>
          <p:nvGrpSpPr>
            <p:cNvPr id="24" name="组合 23"/>
            <p:cNvGrpSpPr/>
            <p:nvPr/>
          </p:nvGrpSpPr>
          <p:grpSpPr>
            <a:xfrm>
              <a:off x="820467" y="1755460"/>
              <a:ext cx="1732483" cy="22860"/>
              <a:chOff x="1949423" y="3788624"/>
              <a:chExt cx="3535680" cy="56088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2E8049E-005E-40F9-93B0-F4D533632DC7}"/>
                </a:ext>
              </a:extLst>
            </p:cNvPr>
            <p:cNvSpPr txBox="1"/>
            <p:nvPr/>
          </p:nvSpPr>
          <p:spPr>
            <a:xfrm>
              <a:off x="197172" y="1424022"/>
              <a:ext cx="3062994" cy="2523768"/>
            </a:xfrm>
            <a:prstGeom prst="rect">
              <a:avLst/>
            </a:prstGeom>
            <a:noFill/>
            <a:ln>
              <a:solidFill>
                <a:srgbClr val="56781E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是有生命的文化创意</a:t>
              </a:r>
              <a:endParaRPr lang="en-US" altLang="zh-CN" sz="14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b="1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是能集中体现大众的共同价值观的事物。</a:t>
              </a:r>
            </a:p>
            <a:p>
              <a:pPr algn="ctr"/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可以是品牌，可以是文创，可以是创意。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是具有灵魂的虚拟形象。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什么是创意？什么是文创？什么是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好的创意可能会风靡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年；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好的文创可能会流行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年；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而好的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可能会传承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年！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那些传承超过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年以上的</a:t>
              </a:r>
              <a:r>
                <a:rPr lang="en-US" altLang="zh-CN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IP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就成了寓言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28BFBEC-3380-4574-9C93-F6EB3CEA0BD0}"/>
                </a:ext>
              </a:extLst>
            </p:cNvPr>
            <p:cNvSpPr txBox="1"/>
            <p:nvPr/>
          </p:nvSpPr>
          <p:spPr>
            <a:xfrm>
              <a:off x="3324226" y="1425244"/>
              <a:ext cx="2495550" cy="1046440"/>
            </a:xfrm>
            <a:prstGeom prst="rect">
              <a:avLst/>
            </a:prstGeom>
            <a:noFill/>
            <a:ln>
              <a:solidFill>
                <a:srgbClr val="56781E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创意是有灵魂的设计</a:t>
              </a:r>
              <a:endParaRPr lang="en-US" altLang="zh-CN" sz="1400" b="1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创意性设计，更多地是从功能、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外观、材质与内容上寻求差异化。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12F296F-1AF9-4205-B9DE-110164D68E90}"/>
                </a:ext>
              </a:extLst>
            </p:cNvPr>
            <p:cNvGrpSpPr/>
            <p:nvPr/>
          </p:nvGrpSpPr>
          <p:grpSpPr>
            <a:xfrm>
              <a:off x="3705758" y="1755460"/>
              <a:ext cx="1732483" cy="22860"/>
              <a:chOff x="1949423" y="3788624"/>
              <a:chExt cx="3535680" cy="56088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289111D2-7DC4-4EB3-A1E5-FA4D2F56B15E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32F29DC2-A55C-4091-B9AC-275BB3BCD3C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46CF561B-D5FB-4427-B4D7-4DB49E0DDB40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CF0E2E26-A327-4926-9BF7-02125B3BB1A9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73BCF9-A40A-4862-A4D9-BC9342352B1A}"/>
                </a:ext>
              </a:extLst>
            </p:cNvPr>
            <p:cNvSpPr txBox="1"/>
            <p:nvPr/>
          </p:nvSpPr>
          <p:spPr>
            <a:xfrm>
              <a:off x="5892837" y="1416633"/>
              <a:ext cx="3038475" cy="2523768"/>
            </a:xfrm>
            <a:prstGeom prst="rect">
              <a:avLst/>
            </a:prstGeom>
            <a:noFill/>
            <a:ln>
              <a:solidFill>
                <a:srgbClr val="56781E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文创是有内涵的创意</a:t>
              </a:r>
              <a:r>
                <a:rPr lang="zh-CN" altLang="en-US" sz="1400" b="0" i="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1400" b="0" i="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文创即文化加创意；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</a:t>
              </a:r>
              <a:r>
                <a:rPr lang="zh-CN" altLang="en-US" sz="1200" b="1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≠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流行</a:t>
              </a:r>
              <a:r>
                <a:rPr lang="zh-CN" altLang="en-US" sz="1200" b="1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≠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</a:t>
              </a:r>
              <a:r>
                <a:rPr lang="zh-CN" altLang="en-US" sz="1200" b="1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≠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</a:t>
              </a: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文化是一种传统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文化是历史的沉淀。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历经时间的过滤传承下来才称得上文化。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文创，是文化在先，创意在后；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创意服务于文化，是文化的载体。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文创，</a:t>
              </a: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具</a:t>
              </a:r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有传播文化的义务。</a:t>
              </a:r>
              <a:endParaRPr lang="en-US" altLang="zh-CN" sz="1200" b="0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2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文创，是文化传播的使者。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57E4309D-8EE9-4301-BA8D-70D2C5711B76}"/>
                </a:ext>
              </a:extLst>
            </p:cNvPr>
            <p:cNvGrpSpPr/>
            <p:nvPr/>
          </p:nvGrpSpPr>
          <p:grpSpPr>
            <a:xfrm>
              <a:off x="6448958" y="1755460"/>
              <a:ext cx="1732483" cy="22860"/>
              <a:chOff x="1949423" y="3788624"/>
              <a:chExt cx="3535680" cy="56088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3A81B706-0905-46EF-B737-8C5AE03780BE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8005C792-0C4B-4D1B-BA95-23F3104E6127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28346151-5F64-4599-A17E-CB96E747BB0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7FF167F3-0A96-4536-911C-CA0EC81ECE92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114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1" r="14791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6" r="38434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5" r="14887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4509307" y="4367949"/>
            <a:ext cx="234367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导向指示牌概念参考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9EF246C1-027F-4667-8E0F-224D4E4C314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0" r="4644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2FC1860-7E9B-46F8-9B59-D051279D4343}"/>
              </a:ext>
            </a:extLst>
          </p:cNvPr>
          <p:cNvSpPr txBox="1"/>
          <p:nvPr/>
        </p:nvSpPr>
        <p:spPr>
          <a:xfrm>
            <a:off x="667693" y="4358424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地图位置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流程图: 合并 40">
            <a:extLst>
              <a:ext uri="{FF2B5EF4-FFF2-40B4-BE49-F238E27FC236}">
                <a16:creationId xmlns:a16="http://schemas.microsoft.com/office/drawing/2014/main" id="{B7939586-2FBE-407E-A8A9-7450D7482941}"/>
              </a:ext>
            </a:extLst>
          </p:cNvPr>
          <p:cNvSpPr/>
          <p:nvPr/>
        </p:nvSpPr>
        <p:spPr>
          <a:xfrm rot="3000227">
            <a:off x="653731" y="3901212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合并 42">
            <a:extLst>
              <a:ext uri="{FF2B5EF4-FFF2-40B4-BE49-F238E27FC236}">
                <a16:creationId xmlns:a16="http://schemas.microsoft.com/office/drawing/2014/main" id="{DFB07E5F-E196-4515-91BE-0A640067AD5E}"/>
              </a:ext>
            </a:extLst>
          </p:cNvPr>
          <p:cNvSpPr/>
          <p:nvPr/>
        </p:nvSpPr>
        <p:spPr>
          <a:xfrm rot="2210204">
            <a:off x="183133" y="2154474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流程图: 合并 47">
            <a:extLst>
              <a:ext uri="{FF2B5EF4-FFF2-40B4-BE49-F238E27FC236}">
                <a16:creationId xmlns:a16="http://schemas.microsoft.com/office/drawing/2014/main" id="{B91BA1C9-5A08-4715-BD22-8003A2D8D634}"/>
              </a:ext>
            </a:extLst>
          </p:cNvPr>
          <p:cNvSpPr/>
          <p:nvPr/>
        </p:nvSpPr>
        <p:spPr>
          <a:xfrm rot="20504310">
            <a:off x="2073897" y="2507840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4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6C41FAC9-8482-429E-B67D-FC01D910B2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6E21103B-8792-474D-BD41-99E577129109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09" name="图片 208">
              <a:extLst>
                <a:ext uri="{FF2B5EF4-FFF2-40B4-BE49-F238E27FC236}">
                  <a16:creationId xmlns:a16="http://schemas.microsoft.com/office/drawing/2014/main" id="{30469414-A238-45DF-918A-2F2644517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9314AE6C-1D79-4D39-8314-B749E2ACFEB7}"/>
                </a:ext>
              </a:extLst>
            </p:cNvPr>
            <p:cNvGrpSpPr/>
            <p:nvPr/>
          </p:nvGrpSpPr>
          <p:grpSpPr>
            <a:xfrm flipV="1">
              <a:off x="4772025" y="539600"/>
              <a:ext cx="4371975" cy="45719"/>
              <a:chOff x="2833343" y="3788624"/>
              <a:chExt cx="2651760" cy="56088"/>
            </a:xfrm>
          </p:grpSpPr>
          <p:sp>
            <p:nvSpPr>
              <p:cNvPr id="220" name="矩形 219">
                <a:extLst>
                  <a:ext uri="{FF2B5EF4-FFF2-40B4-BE49-F238E27FC236}">
                    <a16:creationId xmlns:a16="http://schemas.microsoft.com/office/drawing/2014/main" id="{959C88F1-8D1C-4396-8110-5FEB176FFFB1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矩形 220">
                <a:extLst>
                  <a:ext uri="{FF2B5EF4-FFF2-40B4-BE49-F238E27FC236}">
                    <a16:creationId xmlns:a16="http://schemas.microsoft.com/office/drawing/2014/main" id="{E9F74159-CED8-46FF-9F0C-0087B01FCB8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矩形 221">
                <a:extLst>
                  <a:ext uri="{FF2B5EF4-FFF2-40B4-BE49-F238E27FC236}">
                    <a16:creationId xmlns:a16="http://schemas.microsoft.com/office/drawing/2014/main" id="{71FF36AD-96A1-403B-8A8B-E5E5ECEBBF3E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7" name="文本框 206">
              <a:extLst>
                <a:ext uri="{FF2B5EF4-FFF2-40B4-BE49-F238E27FC236}">
                  <a16:creationId xmlns:a16="http://schemas.microsoft.com/office/drawing/2014/main" id="{34EF611F-D42A-45C8-AB75-74FDE11DF4C2}"/>
                </a:ext>
              </a:extLst>
            </p:cNvPr>
            <p:cNvSpPr txBox="1"/>
            <p:nvPr/>
          </p:nvSpPr>
          <p:spPr>
            <a:xfrm>
              <a:off x="0" y="101600"/>
              <a:ext cx="4838700" cy="584775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>
              <a:spAutoFit/>
            </a:bodyPr>
            <a:lstStyle/>
            <a:p>
              <a:r>
                <a:rPr lang="zh-CN" altLang="en-US" sz="2200" dirty="0">
                  <a:solidFill>
                    <a:schemeClr val="bg2">
                      <a:lumMod val="20000"/>
                      <a:lumOff val="80000"/>
                    </a:schemeClr>
                  </a:solidFill>
                  <a:effectLst/>
                  <a:latin typeface="方正彩云_GBK" panose="03000509000000000000" pitchFamily="65" charset="-122"/>
                  <a:ea typeface="方正彩云_GBK" panose="03000509000000000000" pitchFamily="65" charset="-122"/>
                </a:rPr>
                <a:t>主要景点位置分布图</a:t>
              </a:r>
              <a:endParaRPr lang="en-US" altLang="zh-CN" sz="2200" dirty="0"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方正彩云_GBK" panose="03000509000000000000" pitchFamily="65" charset="-122"/>
                <a:ea typeface="方正彩云_GBK" panose="03000509000000000000" pitchFamily="65" charset="-122"/>
              </a:endParaRPr>
            </a:p>
            <a:p>
              <a:pPr algn="r"/>
              <a:r>
                <a:rPr lang="en-US" altLang="zh-CN" sz="1000" dirty="0">
                  <a:solidFill>
                    <a:schemeClr val="bg1">
                      <a:lumMod val="95000"/>
                    </a:schemeClr>
                  </a:solidFill>
                  <a:effectLst/>
                  <a:latin typeface="方正彩云_GBK" panose="03000509000000000000" pitchFamily="65" charset="-122"/>
                  <a:ea typeface="方正彩云_GBK" panose="03000509000000000000" pitchFamily="65" charset="-122"/>
                </a:rPr>
                <a:t>Location map of major scenic spots</a:t>
              </a:r>
            </a:p>
          </p:txBody>
        </p:sp>
        <p:sp>
          <p:nvSpPr>
            <p:cNvPr id="223" name="矩形 222">
              <a:extLst>
                <a:ext uri="{FF2B5EF4-FFF2-40B4-BE49-F238E27FC236}">
                  <a16:creationId xmlns:a16="http://schemas.microsoft.com/office/drawing/2014/main" id="{B4992E83-B0C2-49CA-84FD-03D33EA0A5F5}"/>
                </a:ext>
              </a:extLst>
            </p:cNvPr>
            <p:cNvSpPr/>
            <p:nvPr/>
          </p:nvSpPr>
          <p:spPr>
            <a:xfrm flipV="1">
              <a:off x="0" y="540552"/>
              <a:ext cx="1457325" cy="45719"/>
            </a:xfrm>
            <a:prstGeom prst="rect">
              <a:avLst/>
            </a:prstGeom>
            <a:solidFill>
              <a:srgbClr val="567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8D9A607-2D56-4904-8457-72836FC32499}"/>
              </a:ext>
            </a:extLst>
          </p:cNvPr>
          <p:cNvGrpSpPr/>
          <p:nvPr/>
        </p:nvGrpSpPr>
        <p:grpSpPr>
          <a:xfrm>
            <a:off x="6448631" y="776168"/>
            <a:ext cx="2439633" cy="4164135"/>
            <a:chOff x="6257719" y="785693"/>
            <a:chExt cx="2439633" cy="4164135"/>
          </a:xfrm>
        </p:grpSpPr>
        <p:sp>
          <p:nvSpPr>
            <p:cNvPr id="133" name="燕尾形箭头 2">
              <a:extLst>
                <a:ext uri="{FF2B5EF4-FFF2-40B4-BE49-F238E27FC236}">
                  <a16:creationId xmlns:a16="http://schemas.microsoft.com/office/drawing/2014/main" id="{7FE570EA-C275-44CE-8892-09297A3B10D6}"/>
                </a:ext>
              </a:extLst>
            </p:cNvPr>
            <p:cNvSpPr/>
            <p:nvPr/>
          </p:nvSpPr>
          <p:spPr>
            <a:xfrm rot="5400000">
              <a:off x="4648972" y="2788179"/>
              <a:ext cx="4162427" cy="160872"/>
            </a:xfrm>
            <a:prstGeom prst="notchedRightArrow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B33A17F0-4FAD-4436-A994-9AB66DB9268B}"/>
                </a:ext>
              </a:extLst>
            </p:cNvPr>
            <p:cNvSpPr/>
            <p:nvPr/>
          </p:nvSpPr>
          <p:spPr>
            <a:xfrm rot="16200000">
              <a:off x="6694127" y="896544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70579ED4-097B-4C2F-B224-AA6459E64A8B}"/>
                </a:ext>
              </a:extLst>
            </p:cNvPr>
            <p:cNvSpPr/>
            <p:nvPr/>
          </p:nvSpPr>
          <p:spPr>
            <a:xfrm rot="16200000">
              <a:off x="6694127" y="1198963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D0FC9D1B-DD0B-4532-A04C-ADB8AB5F0F5F}"/>
                </a:ext>
              </a:extLst>
            </p:cNvPr>
            <p:cNvSpPr/>
            <p:nvPr/>
          </p:nvSpPr>
          <p:spPr>
            <a:xfrm rot="16200000">
              <a:off x="6694127" y="1510113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44F1ED4F-039F-4ACC-9BC5-A1BA4587AD8B}"/>
                </a:ext>
              </a:extLst>
            </p:cNvPr>
            <p:cNvSpPr/>
            <p:nvPr/>
          </p:nvSpPr>
          <p:spPr>
            <a:xfrm rot="16200000">
              <a:off x="6694127" y="1814913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5853E3C4-50B9-4DCE-A625-FC9648C84F11}"/>
                </a:ext>
              </a:extLst>
            </p:cNvPr>
            <p:cNvSpPr/>
            <p:nvPr/>
          </p:nvSpPr>
          <p:spPr>
            <a:xfrm rot="16200000">
              <a:off x="6693892" y="2124481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8B35EA48-4890-42F8-949A-511CCCF91B1C}"/>
                </a:ext>
              </a:extLst>
            </p:cNvPr>
            <p:cNvSpPr/>
            <p:nvPr/>
          </p:nvSpPr>
          <p:spPr>
            <a:xfrm rot="16200000">
              <a:off x="6693892" y="2429281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08F54A1D-00B7-4364-AAFC-DC9ED53F73A0}"/>
                </a:ext>
              </a:extLst>
            </p:cNvPr>
            <p:cNvSpPr/>
            <p:nvPr/>
          </p:nvSpPr>
          <p:spPr>
            <a:xfrm rot="16200000">
              <a:off x="6693099" y="2738555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B15039C-4388-43D7-BC65-F8B56DACA9DE}"/>
                </a:ext>
              </a:extLst>
            </p:cNvPr>
            <p:cNvSpPr/>
            <p:nvPr/>
          </p:nvSpPr>
          <p:spPr>
            <a:xfrm rot="16200000">
              <a:off x="6691512" y="3052880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779E0FC-7DA6-4899-8EB0-5AECF07DE30B}"/>
                </a:ext>
              </a:extLst>
            </p:cNvPr>
            <p:cNvSpPr/>
            <p:nvPr/>
          </p:nvSpPr>
          <p:spPr>
            <a:xfrm rot="16200000">
              <a:off x="6691512" y="3357680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91D98E45-FDAD-4B40-9267-CD6FD964C1A4}"/>
                </a:ext>
              </a:extLst>
            </p:cNvPr>
            <p:cNvSpPr/>
            <p:nvPr/>
          </p:nvSpPr>
          <p:spPr>
            <a:xfrm rot="16200000">
              <a:off x="6693099" y="3668830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4BF6FEF8-39A2-4998-A1BE-47B35FC28E40}"/>
                </a:ext>
              </a:extLst>
            </p:cNvPr>
            <p:cNvSpPr/>
            <p:nvPr/>
          </p:nvSpPr>
          <p:spPr>
            <a:xfrm rot="16200000">
              <a:off x="6693099" y="3973630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C191FF6C-7A0E-4D73-8A1A-605377C96A1F}"/>
                </a:ext>
              </a:extLst>
            </p:cNvPr>
            <p:cNvSpPr/>
            <p:nvPr/>
          </p:nvSpPr>
          <p:spPr>
            <a:xfrm rot="16200000">
              <a:off x="6693099" y="4283192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BF54A95-E43B-4058-BA09-E962F8E70418}"/>
                </a:ext>
              </a:extLst>
            </p:cNvPr>
            <p:cNvGrpSpPr/>
            <p:nvPr/>
          </p:nvGrpSpPr>
          <p:grpSpPr>
            <a:xfrm>
              <a:off x="6859588" y="813527"/>
              <a:ext cx="1837764" cy="3934493"/>
              <a:chOff x="6859588" y="813527"/>
              <a:chExt cx="1837764" cy="3934493"/>
            </a:xfrm>
          </p:grpSpPr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4A9AD2B7-CA01-4F67-AF1D-EA7AA8FD1088}"/>
                  </a:ext>
                </a:extLst>
              </p:cNvPr>
              <p:cNvSpPr txBox="1"/>
              <p:nvPr/>
            </p:nvSpPr>
            <p:spPr>
              <a:xfrm>
                <a:off x="6862996" y="813527"/>
                <a:ext cx="1833330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b="0" i="0" dirty="0">
                    <a:solidFill>
                      <a:schemeClr val="bg1">
                        <a:lumMod val="9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河街方向主入口左侧</a:t>
                </a:r>
              </a:p>
            </p:txBody>
          </p:sp>
          <p:sp>
            <p:nvSpPr>
              <p:cNvPr id="161" name="文本框 160">
                <a:extLst>
                  <a:ext uri="{FF2B5EF4-FFF2-40B4-BE49-F238E27FC236}">
                    <a16:creationId xmlns:a16="http://schemas.microsoft.com/office/drawing/2014/main" id="{243E4FB8-30F9-4FE6-BC37-F9D32A15C83A}"/>
                  </a:ext>
                </a:extLst>
              </p:cNvPr>
              <p:cNvSpPr txBox="1"/>
              <p:nvPr/>
            </p:nvSpPr>
            <p:spPr>
              <a:xfrm>
                <a:off x="6862996" y="1115946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zh-CN" altLang="en-US" sz="1000" b="0" i="0" dirty="0">
                    <a:solidFill>
                      <a:schemeClr val="bg1">
                        <a:lumMod val="9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入口右侧环保局区域整体围墙</a:t>
                </a:r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F5A81622-079E-4A42-AC85-7D8B0A4FEF63}"/>
                  </a:ext>
                </a:extLst>
              </p:cNvPr>
              <p:cNvSpPr txBox="1"/>
              <p:nvPr/>
            </p:nvSpPr>
            <p:spPr>
              <a:xfrm>
                <a:off x="6862996" y="1427096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丁字路口内侧人行道花台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9FD0A907-CB34-4B5C-B0AE-7E9F81F6C11E}"/>
                  </a:ext>
                </a:extLst>
              </p:cNvPr>
              <p:cNvSpPr txBox="1"/>
              <p:nvPr/>
            </p:nvSpPr>
            <p:spPr>
              <a:xfrm>
                <a:off x="6862996" y="1731896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丁字路口外侧地税局围墙景观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文本框 175">
                <a:extLst>
                  <a:ext uri="{FF2B5EF4-FFF2-40B4-BE49-F238E27FC236}">
                    <a16:creationId xmlns:a16="http://schemas.microsoft.com/office/drawing/2014/main" id="{41049FFB-B0C9-48B0-A717-2C1B72FB1A9C}"/>
                  </a:ext>
                </a:extLst>
              </p:cNvPr>
              <p:cNvSpPr txBox="1"/>
              <p:nvPr/>
            </p:nvSpPr>
            <p:spPr>
              <a:xfrm>
                <a:off x="6861968" y="2041464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菜园巷右侧景观花墙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3B1780D9-DC32-41B1-8434-217C45A4AE1D}"/>
                  </a:ext>
                </a:extLst>
              </p:cNvPr>
              <p:cNvSpPr txBox="1"/>
              <p:nvPr/>
            </p:nvSpPr>
            <p:spPr>
              <a:xfrm>
                <a:off x="6861968" y="2346264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菜园巷左侧艺术创意手绘墙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12E5E785-AE68-4A15-BC76-C13038471AC9}"/>
                  </a:ext>
                </a:extLst>
              </p:cNvPr>
              <p:cNvSpPr txBox="1"/>
              <p:nvPr/>
            </p:nvSpPr>
            <p:spPr>
              <a:xfrm>
                <a:off x="6861175" y="2655538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变压器及电杆美化处理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53DEC952-5AAD-4E08-A5A0-15EAB025F8C2}"/>
                  </a:ext>
                </a:extLst>
              </p:cNvPr>
              <p:cNvSpPr txBox="1"/>
              <p:nvPr/>
            </p:nvSpPr>
            <p:spPr>
              <a:xfrm>
                <a:off x="6859588" y="2969863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b="0" i="0" dirty="0">
                    <a:solidFill>
                      <a:schemeClr val="bg1">
                        <a:lumMod val="9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酒店外墙及地面景观</a:t>
                </a: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6C501D84-2624-40BF-88E4-F7B1A944D2B7}"/>
                  </a:ext>
                </a:extLst>
              </p:cNvPr>
              <p:cNvSpPr txBox="1"/>
              <p:nvPr/>
            </p:nvSpPr>
            <p:spPr>
              <a:xfrm>
                <a:off x="6859588" y="3274663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居民楼区域地面花台景观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8B743866-09D2-4D48-8B5B-72EF8AE801D3}"/>
                  </a:ext>
                </a:extLst>
              </p:cNvPr>
              <p:cNvSpPr txBox="1"/>
              <p:nvPr/>
            </p:nvSpPr>
            <p:spPr>
              <a:xfrm>
                <a:off x="6861175" y="3582638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人行道艺术创意花箱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A42E54E2-A728-4131-83A1-8587B1209143}"/>
                  </a:ext>
                </a:extLst>
              </p:cNvPr>
              <p:cNvSpPr txBox="1"/>
              <p:nvPr/>
            </p:nvSpPr>
            <p:spPr>
              <a:xfrm>
                <a:off x="6861175" y="3893788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b="0" i="0" dirty="0">
                    <a:solidFill>
                      <a:schemeClr val="bg1">
                        <a:lumMod val="9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商铺门面立柱创意吊篮</a:t>
                </a:r>
              </a:p>
            </p:txBody>
          </p:sp>
          <p:sp>
            <p:nvSpPr>
              <p:cNvPr id="195" name="文本框 194">
                <a:extLst>
                  <a:ext uri="{FF2B5EF4-FFF2-40B4-BE49-F238E27FC236}">
                    <a16:creationId xmlns:a16="http://schemas.microsoft.com/office/drawing/2014/main" id="{C6C95A6F-6E95-4B1E-93A8-894CA4536C85}"/>
                  </a:ext>
                </a:extLst>
              </p:cNvPr>
              <p:cNvSpPr txBox="1"/>
              <p:nvPr/>
            </p:nvSpPr>
            <p:spPr>
              <a:xfrm>
                <a:off x="6861175" y="4203350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街道艺术灯光处理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文本框 200">
                <a:extLst>
                  <a:ext uri="{FF2B5EF4-FFF2-40B4-BE49-F238E27FC236}">
                    <a16:creationId xmlns:a16="http://schemas.microsoft.com/office/drawing/2014/main" id="{2551F194-2A91-4D6F-A7BB-C740F77EA4E3}"/>
                  </a:ext>
                </a:extLst>
              </p:cNvPr>
              <p:cNvSpPr txBox="1"/>
              <p:nvPr/>
            </p:nvSpPr>
            <p:spPr>
              <a:xfrm>
                <a:off x="6861175" y="4501799"/>
                <a:ext cx="1834356" cy="246221"/>
              </a:xfrm>
              <a:prstGeom prst="rect">
                <a:avLst/>
              </a:prstGeom>
              <a:noFill/>
              <a:ln w="3175">
                <a:solidFill>
                  <a:srgbClr val="56781E"/>
                </a:solidFill>
              </a:ln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创意导视牌</a:t>
                </a:r>
                <a:endParaRPr lang="zh-CN" altLang="en-US" sz="1000" b="0" i="0" dirty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AFADD1CE-BBBC-48B1-89E2-7E366882BC91}"/>
                </a:ext>
              </a:extLst>
            </p:cNvPr>
            <p:cNvSpPr/>
            <p:nvPr/>
          </p:nvSpPr>
          <p:spPr>
            <a:xfrm rot="16200000">
              <a:off x="6693099" y="4581641"/>
              <a:ext cx="76528" cy="765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0E61D1C-3ECE-4BBD-8FA3-EB8DBCE4E869}"/>
                </a:ext>
              </a:extLst>
            </p:cNvPr>
            <p:cNvGrpSpPr/>
            <p:nvPr/>
          </p:nvGrpSpPr>
          <p:grpSpPr>
            <a:xfrm>
              <a:off x="6257719" y="785693"/>
              <a:ext cx="438354" cy="4004066"/>
              <a:chOff x="6295819" y="785693"/>
              <a:chExt cx="438354" cy="4004066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FC5AA399-74B7-4249-B382-51026C7F6E04}"/>
                  </a:ext>
                </a:extLst>
              </p:cNvPr>
              <p:cNvGrpSpPr/>
              <p:nvPr/>
            </p:nvGrpSpPr>
            <p:grpSpPr>
              <a:xfrm>
                <a:off x="6359362" y="785693"/>
                <a:ext cx="281152" cy="307777"/>
                <a:chOff x="6080760" y="783312"/>
                <a:chExt cx="281152" cy="307777"/>
              </a:xfrm>
            </p:grpSpPr>
            <p:grpSp>
              <p:nvGrpSpPr>
                <p:cNvPr id="227" name="Group 88">
                  <a:extLst>
                    <a:ext uri="{FF2B5EF4-FFF2-40B4-BE49-F238E27FC236}">
                      <a16:creationId xmlns:a16="http://schemas.microsoft.com/office/drawing/2014/main" id="{6BAB6E95-F643-4AD4-BAE6-F33522BCF3C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814534"/>
                  <a:ext cx="261641" cy="228391"/>
                  <a:chOff x="1110" y="2656"/>
                  <a:chExt cx="1549" cy="1351"/>
                </a:xfrm>
              </p:grpSpPr>
              <p:sp>
                <p:nvSpPr>
                  <p:cNvPr id="228" name="AutoShape 89">
                    <a:extLst>
                      <a:ext uri="{FF2B5EF4-FFF2-40B4-BE49-F238E27FC236}">
                        <a16:creationId xmlns:a16="http://schemas.microsoft.com/office/drawing/2014/main" id="{1B11CA14-4599-432B-9639-07E0F1D5D7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23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29" name="AutoShape 90">
                    <a:extLst>
                      <a:ext uri="{FF2B5EF4-FFF2-40B4-BE49-F238E27FC236}">
                        <a16:creationId xmlns:a16="http://schemas.microsoft.com/office/drawing/2014/main" id="{6A382B84-62C7-4544-8827-BDE6D720C7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10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30" name="AutoShape 91">
                    <a:extLst>
                      <a:ext uri="{FF2B5EF4-FFF2-40B4-BE49-F238E27FC236}">
                        <a16:creationId xmlns:a16="http://schemas.microsoft.com/office/drawing/2014/main" id="{90640379-ECEC-409E-9FFA-43975ED9E6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200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36" name="文本框 235">
                  <a:extLst>
                    <a:ext uri="{FF2B5EF4-FFF2-40B4-BE49-F238E27FC236}">
                      <a16:creationId xmlns:a16="http://schemas.microsoft.com/office/drawing/2014/main" id="{79D39910-6899-4651-B1D1-B36939729E66}"/>
                    </a:ext>
                  </a:extLst>
                </p:cNvPr>
                <p:cNvSpPr txBox="1"/>
                <p:nvPr/>
              </p:nvSpPr>
              <p:spPr>
                <a:xfrm>
                  <a:off x="6080760" y="783312"/>
                  <a:ext cx="26098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17623D6-A23C-4DDF-AB75-7DFC510B0041}"/>
                  </a:ext>
                </a:extLst>
              </p:cNvPr>
              <p:cNvGrpSpPr/>
              <p:nvPr/>
            </p:nvGrpSpPr>
            <p:grpSpPr>
              <a:xfrm>
                <a:off x="6378873" y="1093399"/>
                <a:ext cx="261641" cy="307777"/>
                <a:chOff x="6100271" y="1091018"/>
                <a:chExt cx="261641" cy="307777"/>
              </a:xfrm>
            </p:grpSpPr>
            <p:grpSp>
              <p:nvGrpSpPr>
                <p:cNvPr id="231" name="Group 92">
                  <a:extLst>
                    <a:ext uri="{FF2B5EF4-FFF2-40B4-BE49-F238E27FC236}">
                      <a16:creationId xmlns:a16="http://schemas.microsoft.com/office/drawing/2014/main" id="{27D78045-4D21-4C52-9799-35267DBE9B1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232" name="AutoShape 93">
                    <a:extLst>
                      <a:ext uri="{FF2B5EF4-FFF2-40B4-BE49-F238E27FC236}">
                        <a16:creationId xmlns:a16="http://schemas.microsoft.com/office/drawing/2014/main" id="{C412EB5B-2D93-4E39-B08C-CBAE791D08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33" name="AutoShape 94">
                    <a:extLst>
                      <a:ext uri="{FF2B5EF4-FFF2-40B4-BE49-F238E27FC236}">
                        <a16:creationId xmlns:a16="http://schemas.microsoft.com/office/drawing/2014/main" id="{60AA7272-C7F9-4B56-9F55-203CB1B90A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34" name="AutoShape 95">
                    <a:extLst>
                      <a:ext uri="{FF2B5EF4-FFF2-40B4-BE49-F238E27FC236}">
                        <a16:creationId xmlns:a16="http://schemas.microsoft.com/office/drawing/2014/main" id="{2CA6EEFB-8082-46A6-8622-78A62C15246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37" name="文本框 236">
                  <a:extLst>
                    <a:ext uri="{FF2B5EF4-FFF2-40B4-BE49-F238E27FC236}">
                      <a16:creationId xmlns:a16="http://schemas.microsoft.com/office/drawing/2014/main" id="{FB2A4678-8AB7-418C-9120-7269BE7AD8AD}"/>
                    </a:ext>
                  </a:extLst>
                </p:cNvPr>
                <p:cNvSpPr txBox="1"/>
                <p:nvPr/>
              </p:nvSpPr>
              <p:spPr>
                <a:xfrm>
                  <a:off x="6143427" y="1091018"/>
                  <a:ext cx="17085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38" name="组合 237">
                <a:extLst>
                  <a:ext uri="{FF2B5EF4-FFF2-40B4-BE49-F238E27FC236}">
                    <a16:creationId xmlns:a16="http://schemas.microsoft.com/office/drawing/2014/main" id="{2DDBA6C5-0864-409C-BD0E-AAFE17602D43}"/>
                  </a:ext>
                </a:extLst>
              </p:cNvPr>
              <p:cNvGrpSpPr/>
              <p:nvPr/>
            </p:nvGrpSpPr>
            <p:grpSpPr>
              <a:xfrm>
                <a:off x="6364124" y="1400068"/>
                <a:ext cx="274009" cy="307777"/>
                <a:chOff x="6087903" y="783312"/>
                <a:chExt cx="274009" cy="307777"/>
              </a:xfrm>
            </p:grpSpPr>
            <p:grpSp>
              <p:nvGrpSpPr>
                <p:cNvPr id="239" name="Group 88">
                  <a:extLst>
                    <a:ext uri="{FF2B5EF4-FFF2-40B4-BE49-F238E27FC236}">
                      <a16:creationId xmlns:a16="http://schemas.microsoft.com/office/drawing/2014/main" id="{8BFA5575-4A43-4980-B7B8-5FF460DCD4A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814534"/>
                  <a:ext cx="261641" cy="228391"/>
                  <a:chOff x="1110" y="2656"/>
                  <a:chExt cx="1549" cy="1351"/>
                </a:xfrm>
              </p:grpSpPr>
              <p:sp>
                <p:nvSpPr>
                  <p:cNvPr id="241" name="AutoShape 89">
                    <a:extLst>
                      <a:ext uri="{FF2B5EF4-FFF2-40B4-BE49-F238E27FC236}">
                        <a16:creationId xmlns:a16="http://schemas.microsoft.com/office/drawing/2014/main" id="{09868414-CD8B-4C09-BAAD-363CC1DFD0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23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42" name="AutoShape 90">
                    <a:extLst>
                      <a:ext uri="{FF2B5EF4-FFF2-40B4-BE49-F238E27FC236}">
                        <a16:creationId xmlns:a16="http://schemas.microsoft.com/office/drawing/2014/main" id="{F5522696-B3CB-44DC-A286-47808D01BD1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10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43" name="AutoShape 91">
                    <a:extLst>
                      <a:ext uri="{FF2B5EF4-FFF2-40B4-BE49-F238E27FC236}">
                        <a16:creationId xmlns:a16="http://schemas.microsoft.com/office/drawing/2014/main" id="{14D6C8F5-7117-4D37-A417-64336B4B85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200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40" name="文本框 239">
                  <a:extLst>
                    <a:ext uri="{FF2B5EF4-FFF2-40B4-BE49-F238E27FC236}">
                      <a16:creationId xmlns:a16="http://schemas.microsoft.com/office/drawing/2014/main" id="{4931AF72-5CF9-416F-8E4A-F04D3FA041FB}"/>
                    </a:ext>
                  </a:extLst>
                </p:cNvPr>
                <p:cNvSpPr txBox="1"/>
                <p:nvPr/>
              </p:nvSpPr>
              <p:spPr>
                <a:xfrm>
                  <a:off x="6087903" y="783312"/>
                  <a:ext cx="26098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44" name="组合 243">
                <a:extLst>
                  <a:ext uri="{FF2B5EF4-FFF2-40B4-BE49-F238E27FC236}">
                    <a16:creationId xmlns:a16="http://schemas.microsoft.com/office/drawing/2014/main" id="{D6488993-D56B-4CAB-B04D-DD9389F68C17}"/>
                  </a:ext>
                </a:extLst>
              </p:cNvPr>
              <p:cNvGrpSpPr/>
              <p:nvPr/>
            </p:nvGrpSpPr>
            <p:grpSpPr>
              <a:xfrm>
                <a:off x="6376492" y="1707774"/>
                <a:ext cx="261641" cy="307777"/>
                <a:chOff x="6100271" y="1091018"/>
                <a:chExt cx="261641" cy="307777"/>
              </a:xfrm>
            </p:grpSpPr>
            <p:grpSp>
              <p:nvGrpSpPr>
                <p:cNvPr id="245" name="Group 92">
                  <a:extLst>
                    <a:ext uri="{FF2B5EF4-FFF2-40B4-BE49-F238E27FC236}">
                      <a16:creationId xmlns:a16="http://schemas.microsoft.com/office/drawing/2014/main" id="{CCB924E6-5B47-4248-BE3C-702A28B0B41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247" name="AutoShape 93">
                    <a:extLst>
                      <a:ext uri="{FF2B5EF4-FFF2-40B4-BE49-F238E27FC236}">
                        <a16:creationId xmlns:a16="http://schemas.microsoft.com/office/drawing/2014/main" id="{32491B91-D9C5-4002-8968-08D2E78AC91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48" name="AutoShape 94">
                    <a:extLst>
                      <a:ext uri="{FF2B5EF4-FFF2-40B4-BE49-F238E27FC236}">
                        <a16:creationId xmlns:a16="http://schemas.microsoft.com/office/drawing/2014/main" id="{A98113AD-994C-4966-AFA6-12D136C7D0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49" name="AutoShape 95">
                    <a:extLst>
                      <a:ext uri="{FF2B5EF4-FFF2-40B4-BE49-F238E27FC236}">
                        <a16:creationId xmlns:a16="http://schemas.microsoft.com/office/drawing/2014/main" id="{CB15D95E-EA0D-4A59-8C08-8FF485D71A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46" name="文本框 245">
                  <a:extLst>
                    <a:ext uri="{FF2B5EF4-FFF2-40B4-BE49-F238E27FC236}">
                      <a16:creationId xmlns:a16="http://schemas.microsoft.com/office/drawing/2014/main" id="{879C05CD-76D1-4D13-81B1-D4BCFE1D1B7A}"/>
                    </a:ext>
                  </a:extLst>
                </p:cNvPr>
                <p:cNvSpPr txBox="1"/>
                <p:nvPr/>
              </p:nvSpPr>
              <p:spPr>
                <a:xfrm>
                  <a:off x="6143427" y="1091018"/>
                  <a:ext cx="17085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50" name="组合 249">
                <a:extLst>
                  <a:ext uri="{FF2B5EF4-FFF2-40B4-BE49-F238E27FC236}">
                    <a16:creationId xmlns:a16="http://schemas.microsoft.com/office/drawing/2014/main" id="{0B8CC91A-C2A1-4B1F-94B5-6E2FCAF9225B}"/>
                  </a:ext>
                </a:extLst>
              </p:cNvPr>
              <p:cNvGrpSpPr/>
              <p:nvPr/>
            </p:nvGrpSpPr>
            <p:grpSpPr>
              <a:xfrm>
                <a:off x="6368886" y="2014436"/>
                <a:ext cx="271628" cy="307777"/>
                <a:chOff x="6090284" y="783312"/>
                <a:chExt cx="271628" cy="307777"/>
              </a:xfrm>
            </p:grpSpPr>
            <p:grpSp>
              <p:nvGrpSpPr>
                <p:cNvPr id="251" name="Group 88">
                  <a:extLst>
                    <a:ext uri="{FF2B5EF4-FFF2-40B4-BE49-F238E27FC236}">
                      <a16:creationId xmlns:a16="http://schemas.microsoft.com/office/drawing/2014/main" id="{486FFCB4-B3BB-42D0-8CF3-9BFDA767256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814534"/>
                  <a:ext cx="261641" cy="228391"/>
                  <a:chOff x="1110" y="2656"/>
                  <a:chExt cx="1549" cy="1351"/>
                </a:xfrm>
              </p:grpSpPr>
              <p:sp>
                <p:nvSpPr>
                  <p:cNvPr id="253" name="AutoShape 89">
                    <a:extLst>
                      <a:ext uri="{FF2B5EF4-FFF2-40B4-BE49-F238E27FC236}">
                        <a16:creationId xmlns:a16="http://schemas.microsoft.com/office/drawing/2014/main" id="{FE904DA4-1BCF-4F5B-886D-7AF571C92D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23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54" name="AutoShape 90">
                    <a:extLst>
                      <a:ext uri="{FF2B5EF4-FFF2-40B4-BE49-F238E27FC236}">
                        <a16:creationId xmlns:a16="http://schemas.microsoft.com/office/drawing/2014/main" id="{AD35E0CD-1D65-4FAA-8FF9-B28071F22F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10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55" name="AutoShape 91">
                    <a:extLst>
                      <a:ext uri="{FF2B5EF4-FFF2-40B4-BE49-F238E27FC236}">
                        <a16:creationId xmlns:a16="http://schemas.microsoft.com/office/drawing/2014/main" id="{C86EA167-6F5C-4223-9703-8B5A6CE8381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200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52" name="文本框 251">
                  <a:extLst>
                    <a:ext uri="{FF2B5EF4-FFF2-40B4-BE49-F238E27FC236}">
                      <a16:creationId xmlns:a16="http://schemas.microsoft.com/office/drawing/2014/main" id="{60D0189A-79E7-4ABC-93B3-B6CFFCD8B2A7}"/>
                    </a:ext>
                  </a:extLst>
                </p:cNvPr>
                <p:cNvSpPr txBox="1"/>
                <p:nvPr/>
              </p:nvSpPr>
              <p:spPr>
                <a:xfrm>
                  <a:off x="6090284" y="783312"/>
                  <a:ext cx="26098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5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56" name="组合 255">
                <a:extLst>
                  <a:ext uri="{FF2B5EF4-FFF2-40B4-BE49-F238E27FC236}">
                    <a16:creationId xmlns:a16="http://schemas.microsoft.com/office/drawing/2014/main" id="{96152F9D-6E0D-4BF6-A955-C096C107A532}"/>
                  </a:ext>
                </a:extLst>
              </p:cNvPr>
              <p:cNvGrpSpPr/>
              <p:nvPr/>
            </p:nvGrpSpPr>
            <p:grpSpPr>
              <a:xfrm>
                <a:off x="6378873" y="2322142"/>
                <a:ext cx="261641" cy="307777"/>
                <a:chOff x="6100271" y="1091018"/>
                <a:chExt cx="261641" cy="307777"/>
              </a:xfrm>
            </p:grpSpPr>
            <p:grpSp>
              <p:nvGrpSpPr>
                <p:cNvPr id="257" name="Group 92">
                  <a:extLst>
                    <a:ext uri="{FF2B5EF4-FFF2-40B4-BE49-F238E27FC236}">
                      <a16:creationId xmlns:a16="http://schemas.microsoft.com/office/drawing/2014/main" id="{C801F41A-0547-4F80-85ED-5D3DCBEC6E9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259" name="AutoShape 93">
                    <a:extLst>
                      <a:ext uri="{FF2B5EF4-FFF2-40B4-BE49-F238E27FC236}">
                        <a16:creationId xmlns:a16="http://schemas.microsoft.com/office/drawing/2014/main" id="{19B4C395-235C-41DF-81A8-11045898C0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60" name="AutoShape 94">
                    <a:extLst>
                      <a:ext uri="{FF2B5EF4-FFF2-40B4-BE49-F238E27FC236}">
                        <a16:creationId xmlns:a16="http://schemas.microsoft.com/office/drawing/2014/main" id="{2167FA3F-98C7-4AE1-9ECF-48B8C1CFBB4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61" name="AutoShape 95">
                    <a:extLst>
                      <a:ext uri="{FF2B5EF4-FFF2-40B4-BE49-F238E27FC236}">
                        <a16:creationId xmlns:a16="http://schemas.microsoft.com/office/drawing/2014/main" id="{7B68076E-6DA2-45D1-A99B-E13423157CC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58" name="文本框 257">
                  <a:extLst>
                    <a:ext uri="{FF2B5EF4-FFF2-40B4-BE49-F238E27FC236}">
                      <a16:creationId xmlns:a16="http://schemas.microsoft.com/office/drawing/2014/main" id="{404DD268-2CFF-4547-8E62-E8FEACEB1DBE}"/>
                    </a:ext>
                  </a:extLst>
                </p:cNvPr>
                <p:cNvSpPr txBox="1"/>
                <p:nvPr/>
              </p:nvSpPr>
              <p:spPr>
                <a:xfrm>
                  <a:off x="6143427" y="1091018"/>
                  <a:ext cx="17085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6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62" name="组合 261">
                <a:extLst>
                  <a:ext uri="{FF2B5EF4-FFF2-40B4-BE49-F238E27FC236}">
                    <a16:creationId xmlns:a16="http://schemas.microsoft.com/office/drawing/2014/main" id="{5AB545C4-C5EE-4D0D-BC64-B5B3282E1D9C}"/>
                  </a:ext>
                </a:extLst>
              </p:cNvPr>
              <p:cNvGrpSpPr/>
              <p:nvPr/>
            </p:nvGrpSpPr>
            <p:grpSpPr>
              <a:xfrm>
                <a:off x="6366505" y="2628811"/>
                <a:ext cx="271628" cy="307777"/>
                <a:chOff x="6090284" y="783312"/>
                <a:chExt cx="271628" cy="307777"/>
              </a:xfrm>
            </p:grpSpPr>
            <p:grpSp>
              <p:nvGrpSpPr>
                <p:cNvPr id="263" name="Group 88">
                  <a:extLst>
                    <a:ext uri="{FF2B5EF4-FFF2-40B4-BE49-F238E27FC236}">
                      <a16:creationId xmlns:a16="http://schemas.microsoft.com/office/drawing/2014/main" id="{4D0B12CA-5D70-484A-AB0C-D6BA47F6385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814534"/>
                  <a:ext cx="261641" cy="228391"/>
                  <a:chOff x="1110" y="2656"/>
                  <a:chExt cx="1549" cy="1351"/>
                </a:xfrm>
              </p:grpSpPr>
              <p:sp>
                <p:nvSpPr>
                  <p:cNvPr id="265" name="AutoShape 89">
                    <a:extLst>
                      <a:ext uri="{FF2B5EF4-FFF2-40B4-BE49-F238E27FC236}">
                        <a16:creationId xmlns:a16="http://schemas.microsoft.com/office/drawing/2014/main" id="{79D75BD5-9780-4179-84CC-59E63D6AC4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23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66" name="AutoShape 90">
                    <a:extLst>
                      <a:ext uri="{FF2B5EF4-FFF2-40B4-BE49-F238E27FC236}">
                        <a16:creationId xmlns:a16="http://schemas.microsoft.com/office/drawing/2014/main" id="{38C07FB1-6500-401A-8358-16582852DA6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10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67" name="AutoShape 91">
                    <a:extLst>
                      <a:ext uri="{FF2B5EF4-FFF2-40B4-BE49-F238E27FC236}">
                        <a16:creationId xmlns:a16="http://schemas.microsoft.com/office/drawing/2014/main" id="{8C3F04F3-C4B5-46AC-9C45-EF4CF6D8411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200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64" name="文本框 263">
                  <a:extLst>
                    <a:ext uri="{FF2B5EF4-FFF2-40B4-BE49-F238E27FC236}">
                      <a16:creationId xmlns:a16="http://schemas.microsoft.com/office/drawing/2014/main" id="{4C11B97C-7823-490F-BF76-1657B60C82D2}"/>
                    </a:ext>
                  </a:extLst>
                </p:cNvPr>
                <p:cNvSpPr txBox="1"/>
                <p:nvPr/>
              </p:nvSpPr>
              <p:spPr>
                <a:xfrm>
                  <a:off x="6090284" y="783312"/>
                  <a:ext cx="26098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68" name="组合 267">
                <a:extLst>
                  <a:ext uri="{FF2B5EF4-FFF2-40B4-BE49-F238E27FC236}">
                    <a16:creationId xmlns:a16="http://schemas.microsoft.com/office/drawing/2014/main" id="{B6DBD896-A1E7-44EB-85FB-0D898DEECCEC}"/>
                  </a:ext>
                </a:extLst>
              </p:cNvPr>
              <p:cNvGrpSpPr/>
              <p:nvPr/>
            </p:nvGrpSpPr>
            <p:grpSpPr>
              <a:xfrm>
                <a:off x="6376492" y="2936517"/>
                <a:ext cx="261641" cy="307777"/>
                <a:chOff x="6100271" y="1091018"/>
                <a:chExt cx="261641" cy="307777"/>
              </a:xfrm>
            </p:grpSpPr>
            <p:grpSp>
              <p:nvGrpSpPr>
                <p:cNvPr id="269" name="Group 92">
                  <a:extLst>
                    <a:ext uri="{FF2B5EF4-FFF2-40B4-BE49-F238E27FC236}">
                      <a16:creationId xmlns:a16="http://schemas.microsoft.com/office/drawing/2014/main" id="{ADC35631-5C1D-4DB9-B2FD-C74BB5C2CF3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271" name="AutoShape 93">
                    <a:extLst>
                      <a:ext uri="{FF2B5EF4-FFF2-40B4-BE49-F238E27FC236}">
                        <a16:creationId xmlns:a16="http://schemas.microsoft.com/office/drawing/2014/main" id="{07ACB25F-88AC-48D4-992F-C50272FB36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72" name="AutoShape 94">
                    <a:extLst>
                      <a:ext uri="{FF2B5EF4-FFF2-40B4-BE49-F238E27FC236}">
                        <a16:creationId xmlns:a16="http://schemas.microsoft.com/office/drawing/2014/main" id="{B98EB3E2-966A-4FB0-817A-D9F40D6F16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73" name="AutoShape 95">
                    <a:extLst>
                      <a:ext uri="{FF2B5EF4-FFF2-40B4-BE49-F238E27FC236}">
                        <a16:creationId xmlns:a16="http://schemas.microsoft.com/office/drawing/2014/main" id="{371C2071-1753-48CD-8D57-CD5A7F155C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70" name="文本框 269">
                  <a:extLst>
                    <a:ext uri="{FF2B5EF4-FFF2-40B4-BE49-F238E27FC236}">
                      <a16:creationId xmlns:a16="http://schemas.microsoft.com/office/drawing/2014/main" id="{1CF84EA4-B5D7-4FD0-9881-5244B6B3758A}"/>
                    </a:ext>
                  </a:extLst>
                </p:cNvPr>
                <p:cNvSpPr txBox="1"/>
                <p:nvPr/>
              </p:nvSpPr>
              <p:spPr>
                <a:xfrm>
                  <a:off x="6143427" y="1091018"/>
                  <a:ext cx="17085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8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74" name="组合 273">
                <a:extLst>
                  <a:ext uri="{FF2B5EF4-FFF2-40B4-BE49-F238E27FC236}">
                    <a16:creationId xmlns:a16="http://schemas.microsoft.com/office/drawing/2014/main" id="{BCEA20A1-5690-439C-A0E2-B46772237476}"/>
                  </a:ext>
                </a:extLst>
              </p:cNvPr>
              <p:cNvGrpSpPr/>
              <p:nvPr/>
            </p:nvGrpSpPr>
            <p:grpSpPr>
              <a:xfrm>
                <a:off x="6376492" y="3253239"/>
                <a:ext cx="261641" cy="307777"/>
                <a:chOff x="6100271" y="1091018"/>
                <a:chExt cx="261641" cy="307777"/>
              </a:xfrm>
            </p:grpSpPr>
            <p:grpSp>
              <p:nvGrpSpPr>
                <p:cNvPr id="275" name="Group 92">
                  <a:extLst>
                    <a:ext uri="{FF2B5EF4-FFF2-40B4-BE49-F238E27FC236}">
                      <a16:creationId xmlns:a16="http://schemas.microsoft.com/office/drawing/2014/main" id="{D0AB5FF7-8F29-4317-B72A-1AFCFC9CC36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277" name="AutoShape 93">
                    <a:extLst>
                      <a:ext uri="{FF2B5EF4-FFF2-40B4-BE49-F238E27FC236}">
                        <a16:creationId xmlns:a16="http://schemas.microsoft.com/office/drawing/2014/main" id="{6A5289E8-E923-4328-9958-167E9DEDD0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78" name="AutoShape 94">
                    <a:extLst>
                      <a:ext uri="{FF2B5EF4-FFF2-40B4-BE49-F238E27FC236}">
                        <a16:creationId xmlns:a16="http://schemas.microsoft.com/office/drawing/2014/main" id="{70EFC7CB-9A53-4EAE-9386-64D839A7A0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79" name="AutoShape 95">
                    <a:extLst>
                      <a:ext uri="{FF2B5EF4-FFF2-40B4-BE49-F238E27FC236}">
                        <a16:creationId xmlns:a16="http://schemas.microsoft.com/office/drawing/2014/main" id="{BD5FF771-648E-4CFC-BE1A-8EDC5400C2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76" name="文本框 275">
                  <a:extLst>
                    <a:ext uri="{FF2B5EF4-FFF2-40B4-BE49-F238E27FC236}">
                      <a16:creationId xmlns:a16="http://schemas.microsoft.com/office/drawing/2014/main" id="{D4FFC3D4-9073-40AC-8982-DACC7561CD66}"/>
                    </a:ext>
                  </a:extLst>
                </p:cNvPr>
                <p:cNvSpPr txBox="1"/>
                <p:nvPr/>
              </p:nvSpPr>
              <p:spPr>
                <a:xfrm>
                  <a:off x="6143427" y="1091018"/>
                  <a:ext cx="170854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9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80" name="组合 279">
                <a:extLst>
                  <a:ext uri="{FF2B5EF4-FFF2-40B4-BE49-F238E27FC236}">
                    <a16:creationId xmlns:a16="http://schemas.microsoft.com/office/drawing/2014/main" id="{BBEF0112-4C42-40A1-934E-1E0300DEF595}"/>
                  </a:ext>
                </a:extLst>
              </p:cNvPr>
              <p:cNvGrpSpPr/>
              <p:nvPr/>
            </p:nvGrpSpPr>
            <p:grpSpPr>
              <a:xfrm>
                <a:off x="6306968" y="3559901"/>
                <a:ext cx="398627" cy="307777"/>
                <a:chOff x="6028366" y="783312"/>
                <a:chExt cx="398627" cy="307777"/>
              </a:xfrm>
            </p:grpSpPr>
            <p:grpSp>
              <p:nvGrpSpPr>
                <p:cNvPr id="281" name="Group 88">
                  <a:extLst>
                    <a:ext uri="{FF2B5EF4-FFF2-40B4-BE49-F238E27FC236}">
                      <a16:creationId xmlns:a16="http://schemas.microsoft.com/office/drawing/2014/main" id="{626CE5EB-8F2F-4ECD-A311-0527ACFC90E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814534"/>
                  <a:ext cx="261641" cy="228391"/>
                  <a:chOff x="1110" y="2656"/>
                  <a:chExt cx="1549" cy="1351"/>
                </a:xfrm>
              </p:grpSpPr>
              <p:sp>
                <p:nvSpPr>
                  <p:cNvPr id="283" name="AutoShape 89">
                    <a:extLst>
                      <a:ext uri="{FF2B5EF4-FFF2-40B4-BE49-F238E27FC236}">
                        <a16:creationId xmlns:a16="http://schemas.microsoft.com/office/drawing/2014/main" id="{E32E3897-BDB1-4E6B-9549-01F6D6ACA2F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23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84" name="AutoShape 90">
                    <a:extLst>
                      <a:ext uri="{FF2B5EF4-FFF2-40B4-BE49-F238E27FC236}">
                        <a16:creationId xmlns:a16="http://schemas.microsoft.com/office/drawing/2014/main" id="{B8E327DA-20E9-443A-B31D-1085AD37D2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10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85" name="AutoShape 91">
                    <a:extLst>
                      <a:ext uri="{FF2B5EF4-FFF2-40B4-BE49-F238E27FC236}">
                        <a16:creationId xmlns:a16="http://schemas.microsoft.com/office/drawing/2014/main" id="{09CA00E0-3307-405E-99E5-217EA4394D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200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82" name="文本框 281">
                  <a:extLst>
                    <a:ext uri="{FF2B5EF4-FFF2-40B4-BE49-F238E27FC236}">
                      <a16:creationId xmlns:a16="http://schemas.microsoft.com/office/drawing/2014/main" id="{614E12BE-B32C-49E8-9722-283C0DBE617C}"/>
                    </a:ext>
                  </a:extLst>
                </p:cNvPr>
                <p:cNvSpPr txBox="1"/>
                <p:nvPr/>
              </p:nvSpPr>
              <p:spPr>
                <a:xfrm>
                  <a:off x="6028366" y="783312"/>
                  <a:ext cx="398627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10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86" name="组合 285">
                <a:extLst>
                  <a:ext uri="{FF2B5EF4-FFF2-40B4-BE49-F238E27FC236}">
                    <a16:creationId xmlns:a16="http://schemas.microsoft.com/office/drawing/2014/main" id="{7CA5BAE0-DA11-4ADD-B952-9DA46E1C838F}"/>
                  </a:ext>
                </a:extLst>
              </p:cNvPr>
              <p:cNvGrpSpPr/>
              <p:nvPr/>
            </p:nvGrpSpPr>
            <p:grpSpPr>
              <a:xfrm>
                <a:off x="6295819" y="3867607"/>
                <a:ext cx="431209" cy="307777"/>
                <a:chOff x="6017217" y="1091018"/>
                <a:chExt cx="431209" cy="307777"/>
              </a:xfrm>
            </p:grpSpPr>
            <p:grpSp>
              <p:nvGrpSpPr>
                <p:cNvPr id="287" name="Group 92">
                  <a:extLst>
                    <a:ext uri="{FF2B5EF4-FFF2-40B4-BE49-F238E27FC236}">
                      <a16:creationId xmlns:a16="http://schemas.microsoft.com/office/drawing/2014/main" id="{5EAE7F66-90E9-40F0-B387-DE6D46BF229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289" name="AutoShape 93">
                    <a:extLst>
                      <a:ext uri="{FF2B5EF4-FFF2-40B4-BE49-F238E27FC236}">
                        <a16:creationId xmlns:a16="http://schemas.microsoft.com/office/drawing/2014/main" id="{98EC5DF4-D2EA-4ED5-ABEE-8E1E550A7B5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90" name="AutoShape 94">
                    <a:extLst>
                      <a:ext uri="{FF2B5EF4-FFF2-40B4-BE49-F238E27FC236}">
                        <a16:creationId xmlns:a16="http://schemas.microsoft.com/office/drawing/2014/main" id="{1300404A-48E3-4E24-8B88-3B8AE4BD5F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91" name="AutoShape 95">
                    <a:extLst>
                      <a:ext uri="{FF2B5EF4-FFF2-40B4-BE49-F238E27FC236}">
                        <a16:creationId xmlns:a16="http://schemas.microsoft.com/office/drawing/2014/main" id="{BABCA650-B784-497A-99A2-66DA8E9F90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88" name="文本框 287">
                  <a:extLst>
                    <a:ext uri="{FF2B5EF4-FFF2-40B4-BE49-F238E27FC236}">
                      <a16:creationId xmlns:a16="http://schemas.microsoft.com/office/drawing/2014/main" id="{FCF4C673-D91D-41F6-9342-111A8AB45E30}"/>
                    </a:ext>
                  </a:extLst>
                </p:cNvPr>
                <p:cNvSpPr txBox="1"/>
                <p:nvPr/>
              </p:nvSpPr>
              <p:spPr>
                <a:xfrm>
                  <a:off x="6017217" y="1091018"/>
                  <a:ext cx="43120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11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92" name="组合 291">
                <a:extLst>
                  <a:ext uri="{FF2B5EF4-FFF2-40B4-BE49-F238E27FC236}">
                    <a16:creationId xmlns:a16="http://schemas.microsoft.com/office/drawing/2014/main" id="{40CB1AE2-1C43-43C9-8C9B-0B77953690A3}"/>
                  </a:ext>
                </a:extLst>
              </p:cNvPr>
              <p:cNvGrpSpPr/>
              <p:nvPr/>
            </p:nvGrpSpPr>
            <p:grpSpPr>
              <a:xfrm>
                <a:off x="6299828" y="4174276"/>
                <a:ext cx="434345" cy="307777"/>
                <a:chOff x="6023607" y="783312"/>
                <a:chExt cx="434345" cy="307777"/>
              </a:xfrm>
            </p:grpSpPr>
            <p:grpSp>
              <p:nvGrpSpPr>
                <p:cNvPr id="293" name="Group 88">
                  <a:extLst>
                    <a:ext uri="{FF2B5EF4-FFF2-40B4-BE49-F238E27FC236}">
                      <a16:creationId xmlns:a16="http://schemas.microsoft.com/office/drawing/2014/main" id="{F0E16443-87D7-4E10-812D-6A6A16529E1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814534"/>
                  <a:ext cx="261641" cy="228391"/>
                  <a:chOff x="1110" y="2656"/>
                  <a:chExt cx="1549" cy="1351"/>
                </a:xfrm>
              </p:grpSpPr>
              <p:sp>
                <p:nvSpPr>
                  <p:cNvPr id="295" name="AutoShape 89">
                    <a:extLst>
                      <a:ext uri="{FF2B5EF4-FFF2-40B4-BE49-F238E27FC236}">
                        <a16:creationId xmlns:a16="http://schemas.microsoft.com/office/drawing/2014/main" id="{E97ED256-C5F8-4AFD-8BAE-FB5DF23280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23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96" name="AutoShape 90">
                    <a:extLst>
                      <a:ext uri="{FF2B5EF4-FFF2-40B4-BE49-F238E27FC236}">
                        <a16:creationId xmlns:a16="http://schemas.microsoft.com/office/drawing/2014/main" id="{3C2AB864-7AE1-4966-8BBC-13BC9E934D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110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297" name="AutoShape 91">
                    <a:extLst>
                      <a:ext uri="{FF2B5EF4-FFF2-40B4-BE49-F238E27FC236}">
                        <a16:creationId xmlns:a16="http://schemas.microsoft.com/office/drawing/2014/main" id="{DB4F3487-8CE1-461A-9416-DD30023291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1200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2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294" name="文本框 293">
                  <a:extLst>
                    <a:ext uri="{FF2B5EF4-FFF2-40B4-BE49-F238E27FC236}">
                      <a16:creationId xmlns:a16="http://schemas.microsoft.com/office/drawing/2014/main" id="{CFE87FB0-873F-48F9-AAC1-235C5330C555}"/>
                    </a:ext>
                  </a:extLst>
                </p:cNvPr>
                <p:cNvSpPr txBox="1"/>
                <p:nvPr/>
              </p:nvSpPr>
              <p:spPr>
                <a:xfrm>
                  <a:off x="6023607" y="783312"/>
                  <a:ext cx="434345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12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98" name="组合 297">
                <a:extLst>
                  <a:ext uri="{FF2B5EF4-FFF2-40B4-BE49-F238E27FC236}">
                    <a16:creationId xmlns:a16="http://schemas.microsoft.com/office/drawing/2014/main" id="{2F3ACE68-8DEB-4B36-A05C-281E5097B4B2}"/>
                  </a:ext>
                </a:extLst>
              </p:cNvPr>
              <p:cNvGrpSpPr/>
              <p:nvPr/>
            </p:nvGrpSpPr>
            <p:grpSpPr>
              <a:xfrm>
                <a:off x="6305346" y="4481982"/>
                <a:ext cx="393108" cy="307777"/>
                <a:chOff x="6029125" y="1091018"/>
                <a:chExt cx="393108" cy="307777"/>
              </a:xfrm>
            </p:grpSpPr>
            <p:grpSp>
              <p:nvGrpSpPr>
                <p:cNvPr id="299" name="Group 92">
                  <a:extLst>
                    <a:ext uri="{FF2B5EF4-FFF2-40B4-BE49-F238E27FC236}">
                      <a16:creationId xmlns:a16="http://schemas.microsoft.com/office/drawing/2014/main" id="{7BDA67D9-EA8D-408E-93BF-4BDE5D483F2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100271" y="1116742"/>
                  <a:ext cx="261641" cy="228391"/>
                  <a:chOff x="3174" y="2656"/>
                  <a:chExt cx="1549" cy="1351"/>
                </a:xfrm>
              </p:grpSpPr>
              <p:sp>
                <p:nvSpPr>
                  <p:cNvPr id="301" name="AutoShape 93">
                    <a:extLst>
                      <a:ext uri="{FF2B5EF4-FFF2-40B4-BE49-F238E27FC236}">
                        <a16:creationId xmlns:a16="http://schemas.microsoft.com/office/drawing/2014/main" id="{CAE832DD-5C18-47D1-BB73-556CE8E9C66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87" y="2679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solidFill>
                    <a:srgbClr val="80808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02" name="AutoShape 94">
                    <a:extLst>
                      <a:ext uri="{FF2B5EF4-FFF2-40B4-BE49-F238E27FC236}">
                        <a16:creationId xmlns:a16="http://schemas.microsoft.com/office/drawing/2014/main" id="{FF317213-46AC-4FF8-878E-F1E95FA8A0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174" y="2656"/>
                    <a:ext cx="1536" cy="1328"/>
                  </a:xfrm>
                  <a:prstGeom prst="hexagon">
                    <a:avLst>
                      <a:gd name="adj" fmla="val 28916"/>
                      <a:gd name="vf" fmla="val 115470"/>
                    </a:avLst>
                  </a:prstGeom>
                  <a:gradFill rotWithShape="1">
                    <a:gsLst>
                      <a:gs pos="0">
                        <a:srgbClr val="E6E6E6"/>
                      </a:gs>
                      <a:gs pos="7500">
                        <a:srgbClr val="7D8496"/>
                      </a:gs>
                      <a:gs pos="26500">
                        <a:srgbClr val="E6E6E6"/>
                      </a:gs>
                      <a:gs pos="34000">
                        <a:srgbClr val="7D8496"/>
                      </a:gs>
                      <a:gs pos="46500">
                        <a:srgbClr val="E6E6E6"/>
                      </a:gs>
                      <a:gs pos="50000">
                        <a:srgbClr val="FFFFFF"/>
                      </a:gs>
                      <a:gs pos="53500">
                        <a:srgbClr val="E6E6E6"/>
                      </a:gs>
                      <a:gs pos="66000">
                        <a:srgbClr val="7D8496"/>
                      </a:gs>
                      <a:gs pos="73500">
                        <a:srgbClr val="E6E6E6"/>
                      </a:gs>
                      <a:gs pos="92500">
                        <a:srgbClr val="7D8496"/>
                      </a:gs>
                      <a:gs pos="100000">
                        <a:srgbClr val="E6E6E6"/>
                      </a:gs>
                    </a:gsLst>
                    <a:lin ang="2700000" scaled="1"/>
                  </a:gradFill>
                  <a:ln w="3175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1pPr>
                    <a:lvl2pPr marL="742950" indent="-28575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2pPr>
                    <a:lvl3pPr marL="11430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3pPr>
                    <a:lvl4pPr marL="16002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4pPr>
                    <a:lvl5pPr marL="2057400" indent="-228600" eaLnBrk="0" hangingPunct="0"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b="1">
                        <a:solidFill>
                          <a:schemeClr val="tx1"/>
                        </a:solidFill>
                        <a:latin typeface="굴림" panose="020B0600000101010101" pitchFamily="34" charset="-127"/>
                        <a:ea typeface="굴림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303" name="AutoShape 95">
                    <a:extLst>
                      <a:ext uri="{FF2B5EF4-FFF2-40B4-BE49-F238E27FC236}">
                        <a16:creationId xmlns:a16="http://schemas.microsoft.com/office/drawing/2014/main" id="{F2652499-16B9-42E0-B969-F7A92523834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gray">
                  <a:xfrm>
                    <a:off x="3264" y="2737"/>
                    <a:ext cx="1349" cy="1167"/>
                  </a:xfrm>
                  <a:prstGeom prst="hexagon">
                    <a:avLst>
                      <a:gd name="adj" fmla="val 28896"/>
                      <a:gd name="vf" fmla="val 115470"/>
                    </a:avLst>
                  </a:prstGeom>
                  <a:gradFill rotWithShape="1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n w="31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300" name="文本框 299">
                  <a:extLst>
                    <a:ext uri="{FF2B5EF4-FFF2-40B4-BE49-F238E27FC236}">
                      <a16:creationId xmlns:a16="http://schemas.microsoft.com/office/drawing/2014/main" id="{719D362E-D3CE-4D8D-8E54-80132D8F0197}"/>
                    </a:ext>
                  </a:extLst>
                </p:cNvPr>
                <p:cNvSpPr txBox="1"/>
                <p:nvPr/>
              </p:nvSpPr>
              <p:spPr>
                <a:xfrm>
                  <a:off x="6029125" y="1091018"/>
                  <a:ext cx="39310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CN" sz="1400" b="0" i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13</a:t>
                  </a:r>
                  <a:endPara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A8ED29A-136F-4E3F-AF02-2C41DF3B1345}"/>
              </a:ext>
            </a:extLst>
          </p:cNvPr>
          <p:cNvGrpSpPr/>
          <p:nvPr/>
        </p:nvGrpSpPr>
        <p:grpSpPr>
          <a:xfrm>
            <a:off x="75038" y="652938"/>
            <a:ext cx="6295617" cy="4528942"/>
            <a:chOff x="75038" y="652938"/>
            <a:chExt cx="6295617" cy="45289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6BB6C69-ED6F-4A70-80B3-1253F5E2D0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3" b="1851"/>
            <a:stretch/>
          </p:blipFill>
          <p:spPr>
            <a:xfrm>
              <a:off x="75038" y="652938"/>
              <a:ext cx="6295617" cy="438725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" name="图片 4" descr="图片包含 箭头&#10;&#10;描述已自动生成">
              <a:extLst>
                <a:ext uri="{FF2B5EF4-FFF2-40B4-BE49-F238E27FC236}">
                  <a16:creationId xmlns:a16="http://schemas.microsoft.com/office/drawing/2014/main" id="{BD626CE1-A17B-434C-8494-B926FE12E7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09" t="11972" r="10288" b="79741"/>
            <a:stretch/>
          </p:blipFill>
          <p:spPr>
            <a:xfrm rot="4434754">
              <a:off x="2636305" y="4921629"/>
              <a:ext cx="308870" cy="211632"/>
            </a:xfrm>
            <a:prstGeom prst="rect">
              <a:avLst/>
            </a:prstGeom>
          </p:spPr>
        </p:pic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1DA8F80-D9EA-40A6-9312-0906126AD1EB}"/>
                </a:ext>
              </a:extLst>
            </p:cNvPr>
            <p:cNvGrpSpPr/>
            <p:nvPr/>
          </p:nvGrpSpPr>
          <p:grpSpPr>
            <a:xfrm>
              <a:off x="3212357" y="4399674"/>
              <a:ext cx="426035" cy="240298"/>
              <a:chOff x="1449597" y="4742574"/>
              <a:chExt cx="426035" cy="240298"/>
            </a:xfrm>
          </p:grpSpPr>
          <p:sp>
            <p:nvSpPr>
              <p:cNvPr id="187" name="七边形 186">
                <a:extLst>
                  <a:ext uri="{FF2B5EF4-FFF2-40B4-BE49-F238E27FC236}">
                    <a16:creationId xmlns:a16="http://schemas.microsoft.com/office/drawing/2014/main" id="{13BCB3DB-54AF-49DF-B8E3-14C58244556D}"/>
                  </a:ext>
                </a:extLst>
              </p:cNvPr>
              <p:cNvSpPr/>
              <p:nvPr/>
            </p:nvSpPr>
            <p:spPr>
              <a:xfrm>
                <a:off x="1532481" y="4742574"/>
                <a:ext cx="236885" cy="236884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95014FA3-AFE3-4088-8806-89577876DFF3}"/>
                  </a:ext>
                </a:extLst>
              </p:cNvPr>
              <p:cNvSpPr txBox="1"/>
              <p:nvPr/>
            </p:nvSpPr>
            <p:spPr>
              <a:xfrm>
                <a:off x="1449597" y="4752040"/>
                <a:ext cx="42603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9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13A</a:t>
                </a:r>
                <a:endParaRPr lang="zh-CN" altLang="en-US" sz="9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9F16FAD9-2885-4FB3-A1C5-1A03879821EA}"/>
                </a:ext>
              </a:extLst>
            </p:cNvPr>
            <p:cNvGrpSpPr/>
            <p:nvPr/>
          </p:nvGrpSpPr>
          <p:grpSpPr>
            <a:xfrm>
              <a:off x="2015854" y="4502809"/>
              <a:ext cx="255475" cy="276999"/>
              <a:chOff x="3021271" y="4456847"/>
              <a:chExt cx="292767" cy="317433"/>
            </a:xfrm>
          </p:grpSpPr>
          <p:sp>
            <p:nvSpPr>
              <p:cNvPr id="200" name="七边形 199">
                <a:extLst>
                  <a:ext uri="{FF2B5EF4-FFF2-40B4-BE49-F238E27FC236}">
                    <a16:creationId xmlns:a16="http://schemas.microsoft.com/office/drawing/2014/main" id="{32E41D91-44AB-4E96-B8D5-54B9F36A8B28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AE1691A3-D612-4685-B310-73270025E19B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224" name="直接箭头连接符 223">
              <a:extLst>
                <a:ext uri="{FF2B5EF4-FFF2-40B4-BE49-F238E27FC236}">
                  <a16:creationId xmlns:a16="http://schemas.microsoft.com/office/drawing/2014/main" id="{EAD8866F-4ED4-4FED-8984-1D3CE9FF7437}"/>
                </a:ext>
              </a:extLst>
            </p:cNvPr>
            <p:cNvCxnSpPr>
              <a:stCxn id="200" idx="1"/>
            </p:cNvCxnSpPr>
            <p:nvPr/>
          </p:nvCxnSpPr>
          <p:spPr>
            <a:xfrm>
              <a:off x="2271330" y="4667115"/>
              <a:ext cx="395670" cy="1842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225" name="组合 224">
              <a:extLst>
                <a:ext uri="{FF2B5EF4-FFF2-40B4-BE49-F238E27FC236}">
                  <a16:creationId xmlns:a16="http://schemas.microsoft.com/office/drawing/2014/main" id="{8E555F9D-E0E6-46D3-AD10-455065CCC14B}"/>
                </a:ext>
              </a:extLst>
            </p:cNvPr>
            <p:cNvGrpSpPr/>
            <p:nvPr/>
          </p:nvGrpSpPr>
          <p:grpSpPr>
            <a:xfrm>
              <a:off x="3079479" y="3499509"/>
              <a:ext cx="255475" cy="276999"/>
              <a:chOff x="3021271" y="4456847"/>
              <a:chExt cx="292767" cy="317433"/>
            </a:xfrm>
          </p:grpSpPr>
          <p:sp>
            <p:nvSpPr>
              <p:cNvPr id="235" name="七边形 234">
                <a:extLst>
                  <a:ext uri="{FF2B5EF4-FFF2-40B4-BE49-F238E27FC236}">
                    <a16:creationId xmlns:a16="http://schemas.microsoft.com/office/drawing/2014/main" id="{0E8FBC10-237A-48BE-A586-1149BAC2BEB1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文本框 303">
                <a:extLst>
                  <a:ext uri="{FF2B5EF4-FFF2-40B4-BE49-F238E27FC236}">
                    <a16:creationId xmlns:a16="http://schemas.microsoft.com/office/drawing/2014/main" id="{9845DEDA-52F0-4935-B426-293880C4E492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05" name="直接箭头连接符 304">
              <a:extLst>
                <a:ext uri="{FF2B5EF4-FFF2-40B4-BE49-F238E27FC236}">
                  <a16:creationId xmlns:a16="http://schemas.microsoft.com/office/drawing/2014/main" id="{B203383E-4288-45EB-9D14-CA01B8A0C741}"/>
                </a:ext>
              </a:extLst>
            </p:cNvPr>
            <p:cNvCxnSpPr>
              <a:cxnSpLocks/>
              <a:stCxn id="304" idx="1"/>
            </p:cNvCxnSpPr>
            <p:nvPr/>
          </p:nvCxnSpPr>
          <p:spPr>
            <a:xfrm flipH="1">
              <a:off x="2743200" y="3638009"/>
              <a:ext cx="336279" cy="9911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6" name="直接箭头连接符 305">
              <a:extLst>
                <a:ext uri="{FF2B5EF4-FFF2-40B4-BE49-F238E27FC236}">
                  <a16:creationId xmlns:a16="http://schemas.microsoft.com/office/drawing/2014/main" id="{2AF267E2-C649-4FE5-87B1-EAF9745A9DBC}"/>
                </a:ext>
              </a:extLst>
            </p:cNvPr>
            <p:cNvCxnSpPr>
              <a:cxnSpLocks/>
              <a:stCxn id="304" idx="1"/>
            </p:cNvCxnSpPr>
            <p:nvPr/>
          </p:nvCxnSpPr>
          <p:spPr>
            <a:xfrm flipH="1" flipV="1">
              <a:off x="2279650" y="3327400"/>
              <a:ext cx="799829" cy="31060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07" name="组合 306">
              <a:extLst>
                <a:ext uri="{FF2B5EF4-FFF2-40B4-BE49-F238E27FC236}">
                  <a16:creationId xmlns:a16="http://schemas.microsoft.com/office/drawing/2014/main" id="{6C9D8873-FFD7-467A-BE1D-93351240B2F0}"/>
                </a:ext>
              </a:extLst>
            </p:cNvPr>
            <p:cNvGrpSpPr/>
            <p:nvPr/>
          </p:nvGrpSpPr>
          <p:grpSpPr>
            <a:xfrm>
              <a:off x="2393679" y="2615589"/>
              <a:ext cx="255475" cy="276999"/>
              <a:chOff x="3021271" y="4456847"/>
              <a:chExt cx="292767" cy="317433"/>
            </a:xfrm>
          </p:grpSpPr>
          <p:sp>
            <p:nvSpPr>
              <p:cNvPr id="308" name="七边形 307">
                <a:extLst>
                  <a:ext uri="{FF2B5EF4-FFF2-40B4-BE49-F238E27FC236}">
                    <a16:creationId xmlns:a16="http://schemas.microsoft.com/office/drawing/2014/main" id="{06DBC862-A535-4F75-9FC6-F065EB3C2F25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文本框 308">
                <a:extLst>
                  <a:ext uri="{FF2B5EF4-FFF2-40B4-BE49-F238E27FC236}">
                    <a16:creationId xmlns:a16="http://schemas.microsoft.com/office/drawing/2014/main" id="{EE29E23D-B147-4AD1-BA7D-3FD90299A2CB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10" name="直接箭头连接符 309">
              <a:extLst>
                <a:ext uri="{FF2B5EF4-FFF2-40B4-BE49-F238E27FC236}">
                  <a16:creationId xmlns:a16="http://schemas.microsoft.com/office/drawing/2014/main" id="{F4CE455E-1D13-492F-B21B-4A43702CCDB0}"/>
                </a:ext>
              </a:extLst>
            </p:cNvPr>
            <p:cNvCxnSpPr>
              <a:cxnSpLocks/>
              <a:stCxn id="309" idx="1"/>
            </p:cNvCxnSpPr>
            <p:nvPr/>
          </p:nvCxnSpPr>
          <p:spPr>
            <a:xfrm flipH="1" flipV="1">
              <a:off x="1866901" y="2278381"/>
              <a:ext cx="526778" cy="4757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76BBB320-1CD3-4473-9F8B-F797DA3F4EDA}"/>
                </a:ext>
              </a:extLst>
            </p:cNvPr>
            <p:cNvGrpSpPr/>
            <p:nvPr/>
          </p:nvGrpSpPr>
          <p:grpSpPr>
            <a:xfrm>
              <a:off x="1860279" y="1541169"/>
              <a:ext cx="255475" cy="276999"/>
              <a:chOff x="3021271" y="4456847"/>
              <a:chExt cx="292767" cy="317433"/>
            </a:xfrm>
          </p:grpSpPr>
          <p:sp>
            <p:nvSpPr>
              <p:cNvPr id="312" name="七边形 311">
                <a:extLst>
                  <a:ext uri="{FF2B5EF4-FFF2-40B4-BE49-F238E27FC236}">
                    <a16:creationId xmlns:a16="http://schemas.microsoft.com/office/drawing/2014/main" id="{5ACF1C03-AB7B-4C27-8D14-6B46C5F3E324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文本框 312">
                <a:extLst>
                  <a:ext uri="{FF2B5EF4-FFF2-40B4-BE49-F238E27FC236}">
                    <a16:creationId xmlns:a16="http://schemas.microsoft.com/office/drawing/2014/main" id="{53A23105-71AD-4A9A-997E-D6F4AB2C24AF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14" name="直接箭头连接符 313">
              <a:extLst>
                <a:ext uri="{FF2B5EF4-FFF2-40B4-BE49-F238E27FC236}">
                  <a16:creationId xmlns:a16="http://schemas.microsoft.com/office/drawing/2014/main" id="{67E52CBC-63F4-4F56-B78D-6119EFD2F431}"/>
                </a:ext>
              </a:extLst>
            </p:cNvPr>
            <p:cNvCxnSpPr>
              <a:cxnSpLocks/>
              <a:stCxn id="313" idx="2"/>
            </p:cNvCxnSpPr>
            <p:nvPr/>
          </p:nvCxnSpPr>
          <p:spPr>
            <a:xfrm flipH="1">
              <a:off x="1874520" y="1818168"/>
              <a:ext cx="77730" cy="2468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15" name="组合 314">
              <a:extLst>
                <a:ext uri="{FF2B5EF4-FFF2-40B4-BE49-F238E27FC236}">
                  <a16:creationId xmlns:a16="http://schemas.microsoft.com/office/drawing/2014/main" id="{A2FFB5BE-C678-47D8-8098-4B1BDA1C27BD}"/>
                </a:ext>
              </a:extLst>
            </p:cNvPr>
            <p:cNvGrpSpPr/>
            <p:nvPr/>
          </p:nvGrpSpPr>
          <p:grpSpPr>
            <a:xfrm>
              <a:off x="2984229" y="2660039"/>
              <a:ext cx="255475" cy="276999"/>
              <a:chOff x="3021271" y="4456847"/>
              <a:chExt cx="292767" cy="317433"/>
            </a:xfrm>
          </p:grpSpPr>
          <p:sp>
            <p:nvSpPr>
              <p:cNvPr id="316" name="七边形 315">
                <a:extLst>
                  <a:ext uri="{FF2B5EF4-FFF2-40B4-BE49-F238E27FC236}">
                    <a16:creationId xmlns:a16="http://schemas.microsoft.com/office/drawing/2014/main" id="{918477B8-7BB0-4127-9C9F-F2AD45DBFA93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文本框 316">
                <a:extLst>
                  <a:ext uri="{FF2B5EF4-FFF2-40B4-BE49-F238E27FC236}">
                    <a16:creationId xmlns:a16="http://schemas.microsoft.com/office/drawing/2014/main" id="{BF59B407-A6D1-4415-A896-E7893BADFBEE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18" name="直接箭头连接符 317">
              <a:extLst>
                <a:ext uri="{FF2B5EF4-FFF2-40B4-BE49-F238E27FC236}">
                  <a16:creationId xmlns:a16="http://schemas.microsoft.com/office/drawing/2014/main" id="{6291E224-7B50-490A-9837-BD65700DE8E8}"/>
                </a:ext>
              </a:extLst>
            </p:cNvPr>
            <p:cNvCxnSpPr>
              <a:cxnSpLocks/>
              <a:stCxn id="317" idx="1"/>
            </p:cNvCxnSpPr>
            <p:nvPr/>
          </p:nvCxnSpPr>
          <p:spPr>
            <a:xfrm flipH="1" flipV="1">
              <a:off x="2819401" y="2413001"/>
              <a:ext cx="164828" cy="3855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19" name="组合 318">
              <a:extLst>
                <a:ext uri="{FF2B5EF4-FFF2-40B4-BE49-F238E27FC236}">
                  <a16:creationId xmlns:a16="http://schemas.microsoft.com/office/drawing/2014/main" id="{1946E2DB-0385-410D-8EB1-A416E52F9007}"/>
                </a:ext>
              </a:extLst>
            </p:cNvPr>
            <p:cNvGrpSpPr/>
            <p:nvPr/>
          </p:nvGrpSpPr>
          <p:grpSpPr>
            <a:xfrm>
              <a:off x="3666219" y="1785009"/>
              <a:ext cx="255475" cy="276999"/>
              <a:chOff x="3021271" y="4456847"/>
              <a:chExt cx="292767" cy="317433"/>
            </a:xfrm>
          </p:grpSpPr>
          <p:sp>
            <p:nvSpPr>
              <p:cNvPr id="320" name="七边形 319">
                <a:extLst>
                  <a:ext uri="{FF2B5EF4-FFF2-40B4-BE49-F238E27FC236}">
                    <a16:creationId xmlns:a16="http://schemas.microsoft.com/office/drawing/2014/main" id="{2EE039D0-2400-4711-9EB0-A964BC036A44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文本框 320">
                <a:extLst>
                  <a:ext uri="{FF2B5EF4-FFF2-40B4-BE49-F238E27FC236}">
                    <a16:creationId xmlns:a16="http://schemas.microsoft.com/office/drawing/2014/main" id="{B38719CB-4017-42BA-9CDD-A09CA62F7B23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22" name="直接箭头连接符 321">
              <a:extLst>
                <a:ext uri="{FF2B5EF4-FFF2-40B4-BE49-F238E27FC236}">
                  <a16:creationId xmlns:a16="http://schemas.microsoft.com/office/drawing/2014/main" id="{EF1B179A-14BA-462B-BFA8-FEBCB9C2943F}"/>
                </a:ext>
              </a:extLst>
            </p:cNvPr>
            <p:cNvCxnSpPr>
              <a:cxnSpLocks/>
              <a:stCxn id="321" idx="2"/>
            </p:cNvCxnSpPr>
            <p:nvPr/>
          </p:nvCxnSpPr>
          <p:spPr>
            <a:xfrm flipH="1">
              <a:off x="3131820" y="2062008"/>
              <a:ext cx="626370" cy="23161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23" name="直接箭头连接符 322">
              <a:extLst>
                <a:ext uri="{FF2B5EF4-FFF2-40B4-BE49-F238E27FC236}">
                  <a16:creationId xmlns:a16="http://schemas.microsoft.com/office/drawing/2014/main" id="{D2E858D8-8D36-47DB-986D-C2A0FB34B949}"/>
                </a:ext>
              </a:extLst>
            </p:cNvPr>
            <p:cNvCxnSpPr>
              <a:cxnSpLocks/>
              <a:stCxn id="321" idx="2"/>
            </p:cNvCxnSpPr>
            <p:nvPr/>
          </p:nvCxnSpPr>
          <p:spPr>
            <a:xfrm>
              <a:off x="3758190" y="2062008"/>
              <a:ext cx="265170" cy="38401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A09240B6-CDEE-4F73-B484-051DFC753C54}"/>
                </a:ext>
              </a:extLst>
            </p:cNvPr>
            <p:cNvGrpSpPr/>
            <p:nvPr/>
          </p:nvGrpSpPr>
          <p:grpSpPr>
            <a:xfrm>
              <a:off x="3769089" y="2812439"/>
              <a:ext cx="255475" cy="276999"/>
              <a:chOff x="3021271" y="4456847"/>
              <a:chExt cx="292767" cy="317433"/>
            </a:xfrm>
          </p:grpSpPr>
          <p:sp>
            <p:nvSpPr>
              <p:cNvPr id="325" name="七边形 324">
                <a:extLst>
                  <a:ext uri="{FF2B5EF4-FFF2-40B4-BE49-F238E27FC236}">
                    <a16:creationId xmlns:a16="http://schemas.microsoft.com/office/drawing/2014/main" id="{7A3EE2FF-BA3B-4A12-B514-54162A5FD340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6" name="文本框 325">
                <a:extLst>
                  <a:ext uri="{FF2B5EF4-FFF2-40B4-BE49-F238E27FC236}">
                    <a16:creationId xmlns:a16="http://schemas.microsoft.com/office/drawing/2014/main" id="{B63C6D7F-9F5D-4371-9D03-606975E64B70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27" name="直接箭头连接符 326">
              <a:extLst>
                <a:ext uri="{FF2B5EF4-FFF2-40B4-BE49-F238E27FC236}">
                  <a16:creationId xmlns:a16="http://schemas.microsoft.com/office/drawing/2014/main" id="{C858D89B-683E-4F39-9355-CD2E4DE1825C}"/>
                </a:ext>
              </a:extLst>
            </p:cNvPr>
            <p:cNvCxnSpPr>
              <a:cxnSpLocks/>
              <a:stCxn id="326" idx="0"/>
            </p:cNvCxnSpPr>
            <p:nvPr/>
          </p:nvCxnSpPr>
          <p:spPr>
            <a:xfrm flipH="1" flipV="1">
              <a:off x="3771902" y="2534921"/>
              <a:ext cx="89158" cy="27751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00B48CF4-9F47-4EB3-8C26-017AF1823F90}"/>
                </a:ext>
              </a:extLst>
            </p:cNvPr>
            <p:cNvGrpSpPr/>
            <p:nvPr/>
          </p:nvGrpSpPr>
          <p:grpSpPr>
            <a:xfrm>
              <a:off x="4485369" y="1923122"/>
              <a:ext cx="255475" cy="276999"/>
              <a:chOff x="3021271" y="4456847"/>
              <a:chExt cx="292767" cy="317433"/>
            </a:xfrm>
          </p:grpSpPr>
          <p:sp>
            <p:nvSpPr>
              <p:cNvPr id="329" name="七边形 328">
                <a:extLst>
                  <a:ext uri="{FF2B5EF4-FFF2-40B4-BE49-F238E27FC236}">
                    <a16:creationId xmlns:a16="http://schemas.microsoft.com/office/drawing/2014/main" id="{EC9682D2-4D7D-42AA-9A49-BFD0462E9CC2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0" name="文本框 329">
                <a:extLst>
                  <a:ext uri="{FF2B5EF4-FFF2-40B4-BE49-F238E27FC236}">
                    <a16:creationId xmlns:a16="http://schemas.microsoft.com/office/drawing/2014/main" id="{68709579-9DCC-460B-95CE-1C1F8F6454BB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31" name="直接箭头连接符 330">
              <a:extLst>
                <a:ext uri="{FF2B5EF4-FFF2-40B4-BE49-F238E27FC236}">
                  <a16:creationId xmlns:a16="http://schemas.microsoft.com/office/drawing/2014/main" id="{D35FDA94-42E1-449E-9CBD-00D64C027509}"/>
                </a:ext>
              </a:extLst>
            </p:cNvPr>
            <p:cNvCxnSpPr>
              <a:cxnSpLocks/>
              <a:stCxn id="330" idx="2"/>
            </p:cNvCxnSpPr>
            <p:nvPr/>
          </p:nvCxnSpPr>
          <p:spPr>
            <a:xfrm flipH="1">
              <a:off x="4338638" y="2200121"/>
              <a:ext cx="238702" cy="5192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32" name="组合 331">
              <a:extLst>
                <a:ext uri="{FF2B5EF4-FFF2-40B4-BE49-F238E27FC236}">
                  <a16:creationId xmlns:a16="http://schemas.microsoft.com/office/drawing/2014/main" id="{64492776-3524-482C-9F11-A984C44D68EB}"/>
                </a:ext>
              </a:extLst>
            </p:cNvPr>
            <p:cNvGrpSpPr/>
            <p:nvPr/>
          </p:nvGrpSpPr>
          <p:grpSpPr>
            <a:xfrm>
              <a:off x="4218669" y="3318534"/>
              <a:ext cx="255475" cy="276999"/>
              <a:chOff x="3021271" y="4456847"/>
              <a:chExt cx="292767" cy="317433"/>
            </a:xfrm>
          </p:grpSpPr>
          <p:sp>
            <p:nvSpPr>
              <p:cNvPr id="333" name="七边形 332">
                <a:extLst>
                  <a:ext uri="{FF2B5EF4-FFF2-40B4-BE49-F238E27FC236}">
                    <a16:creationId xmlns:a16="http://schemas.microsoft.com/office/drawing/2014/main" id="{DA5F19AC-F6E3-45C4-AD04-28E65D4312DE}"/>
                  </a:ext>
                </a:extLst>
              </p:cNvPr>
              <p:cNvSpPr/>
              <p:nvPr/>
            </p:nvSpPr>
            <p:spPr>
              <a:xfrm>
                <a:off x="3042575" y="4470557"/>
                <a:ext cx="271463" cy="271463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4" name="文本框 333">
                <a:extLst>
                  <a:ext uri="{FF2B5EF4-FFF2-40B4-BE49-F238E27FC236}">
                    <a16:creationId xmlns:a16="http://schemas.microsoft.com/office/drawing/2014/main" id="{31A2B3EE-2B78-417A-8F2D-10DADED276A0}"/>
                  </a:ext>
                </a:extLst>
              </p:cNvPr>
              <p:cNvSpPr txBox="1"/>
              <p:nvPr/>
            </p:nvSpPr>
            <p:spPr>
              <a:xfrm>
                <a:off x="3021271" y="4456847"/>
                <a:ext cx="210791" cy="3174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35" name="直接箭头连接符 334">
              <a:extLst>
                <a:ext uri="{FF2B5EF4-FFF2-40B4-BE49-F238E27FC236}">
                  <a16:creationId xmlns:a16="http://schemas.microsoft.com/office/drawing/2014/main" id="{EB675FA4-2C20-408F-BC35-05E19D762D8A}"/>
                </a:ext>
              </a:extLst>
            </p:cNvPr>
            <p:cNvCxnSpPr>
              <a:cxnSpLocks/>
              <a:stCxn id="333" idx="1"/>
            </p:cNvCxnSpPr>
            <p:nvPr/>
          </p:nvCxnSpPr>
          <p:spPr>
            <a:xfrm>
              <a:off x="4474145" y="3482840"/>
              <a:ext cx="94081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6" name="直接箭头连接符 335">
              <a:extLst>
                <a:ext uri="{FF2B5EF4-FFF2-40B4-BE49-F238E27FC236}">
                  <a16:creationId xmlns:a16="http://schemas.microsoft.com/office/drawing/2014/main" id="{107E01C3-AAF2-43A1-ACFF-C43F846065A1}"/>
                </a:ext>
              </a:extLst>
            </p:cNvPr>
            <p:cNvCxnSpPr>
              <a:cxnSpLocks/>
              <a:stCxn id="333" idx="1"/>
            </p:cNvCxnSpPr>
            <p:nvPr/>
          </p:nvCxnSpPr>
          <p:spPr>
            <a:xfrm flipV="1">
              <a:off x="4474145" y="3238500"/>
              <a:ext cx="388368" cy="2443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40" name="组合 339">
              <a:extLst>
                <a:ext uri="{FF2B5EF4-FFF2-40B4-BE49-F238E27FC236}">
                  <a16:creationId xmlns:a16="http://schemas.microsoft.com/office/drawing/2014/main" id="{B3DA31C8-0B31-4DC1-B223-95AEF9A77B9A}"/>
                </a:ext>
              </a:extLst>
            </p:cNvPr>
            <p:cNvGrpSpPr/>
            <p:nvPr/>
          </p:nvGrpSpPr>
          <p:grpSpPr>
            <a:xfrm>
              <a:off x="5056399" y="2175526"/>
              <a:ext cx="426035" cy="276999"/>
              <a:chOff x="1463886" y="4737751"/>
              <a:chExt cx="426035" cy="276999"/>
            </a:xfrm>
          </p:grpSpPr>
          <p:sp>
            <p:nvSpPr>
              <p:cNvPr id="341" name="七边形 340">
                <a:extLst>
                  <a:ext uri="{FF2B5EF4-FFF2-40B4-BE49-F238E27FC236}">
                    <a16:creationId xmlns:a16="http://schemas.microsoft.com/office/drawing/2014/main" id="{C395AA12-A123-412F-B09F-9B39736BE90F}"/>
                  </a:ext>
                </a:extLst>
              </p:cNvPr>
              <p:cNvSpPr/>
              <p:nvPr/>
            </p:nvSpPr>
            <p:spPr>
              <a:xfrm>
                <a:off x="1532481" y="4742574"/>
                <a:ext cx="236885" cy="236884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文本框 341">
                <a:extLst>
                  <a:ext uri="{FF2B5EF4-FFF2-40B4-BE49-F238E27FC236}">
                    <a16:creationId xmlns:a16="http://schemas.microsoft.com/office/drawing/2014/main" id="{AAFE93C1-B288-4070-BF5F-3B8039348615}"/>
                  </a:ext>
                </a:extLst>
              </p:cNvPr>
              <p:cNvSpPr txBox="1"/>
              <p:nvPr/>
            </p:nvSpPr>
            <p:spPr>
              <a:xfrm>
                <a:off x="1463886" y="4737751"/>
                <a:ext cx="42603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43" name="直接箭头连接符 342">
              <a:extLst>
                <a:ext uri="{FF2B5EF4-FFF2-40B4-BE49-F238E27FC236}">
                  <a16:creationId xmlns:a16="http://schemas.microsoft.com/office/drawing/2014/main" id="{39052E29-09DB-444A-A2AB-E683E7F01AC7}"/>
                </a:ext>
              </a:extLst>
            </p:cNvPr>
            <p:cNvCxnSpPr>
              <a:cxnSpLocks/>
              <a:stCxn id="342" idx="2"/>
            </p:cNvCxnSpPr>
            <p:nvPr/>
          </p:nvCxnSpPr>
          <p:spPr>
            <a:xfrm flipH="1">
              <a:off x="5153025" y="2452525"/>
              <a:ext cx="116392" cy="3859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44" name="组合 343">
              <a:extLst>
                <a:ext uri="{FF2B5EF4-FFF2-40B4-BE49-F238E27FC236}">
                  <a16:creationId xmlns:a16="http://schemas.microsoft.com/office/drawing/2014/main" id="{95B53F4B-4B5E-4280-82FB-BAA92D8E886A}"/>
                </a:ext>
              </a:extLst>
            </p:cNvPr>
            <p:cNvGrpSpPr/>
            <p:nvPr/>
          </p:nvGrpSpPr>
          <p:grpSpPr>
            <a:xfrm>
              <a:off x="1711219" y="4042426"/>
              <a:ext cx="426035" cy="276999"/>
              <a:chOff x="1463886" y="4737751"/>
              <a:chExt cx="426035" cy="276999"/>
            </a:xfrm>
          </p:grpSpPr>
          <p:sp>
            <p:nvSpPr>
              <p:cNvPr id="345" name="七边形 344">
                <a:extLst>
                  <a:ext uri="{FF2B5EF4-FFF2-40B4-BE49-F238E27FC236}">
                    <a16:creationId xmlns:a16="http://schemas.microsoft.com/office/drawing/2014/main" id="{80912254-9054-48C7-B5F4-0AFB5C17C56B}"/>
                  </a:ext>
                </a:extLst>
              </p:cNvPr>
              <p:cNvSpPr/>
              <p:nvPr/>
            </p:nvSpPr>
            <p:spPr>
              <a:xfrm>
                <a:off x="1532481" y="4742574"/>
                <a:ext cx="236885" cy="236884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文本框 345">
                <a:extLst>
                  <a:ext uri="{FF2B5EF4-FFF2-40B4-BE49-F238E27FC236}">
                    <a16:creationId xmlns:a16="http://schemas.microsoft.com/office/drawing/2014/main" id="{5A3DC574-A83B-4783-8641-B8A4E52DC8C9}"/>
                  </a:ext>
                </a:extLst>
              </p:cNvPr>
              <p:cNvSpPr txBox="1"/>
              <p:nvPr/>
            </p:nvSpPr>
            <p:spPr>
              <a:xfrm>
                <a:off x="1463886" y="4737751"/>
                <a:ext cx="42603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47" name="直接箭头连接符 346">
              <a:extLst>
                <a:ext uri="{FF2B5EF4-FFF2-40B4-BE49-F238E27FC236}">
                  <a16:creationId xmlns:a16="http://schemas.microsoft.com/office/drawing/2014/main" id="{9936A80A-445C-4039-9573-FDE720B1F1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04060" y="3992880"/>
              <a:ext cx="373380" cy="2133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48" name="组合 347">
              <a:extLst>
                <a:ext uri="{FF2B5EF4-FFF2-40B4-BE49-F238E27FC236}">
                  <a16:creationId xmlns:a16="http://schemas.microsoft.com/office/drawing/2014/main" id="{8DBEA3A5-A2FB-4D66-AF3D-D24967D68098}"/>
                </a:ext>
              </a:extLst>
            </p:cNvPr>
            <p:cNvGrpSpPr/>
            <p:nvPr/>
          </p:nvGrpSpPr>
          <p:grpSpPr>
            <a:xfrm>
              <a:off x="1444519" y="3417586"/>
              <a:ext cx="426035" cy="276999"/>
              <a:chOff x="1463886" y="4737751"/>
              <a:chExt cx="426035" cy="276999"/>
            </a:xfrm>
          </p:grpSpPr>
          <p:sp>
            <p:nvSpPr>
              <p:cNvPr id="349" name="七边形 348">
                <a:extLst>
                  <a:ext uri="{FF2B5EF4-FFF2-40B4-BE49-F238E27FC236}">
                    <a16:creationId xmlns:a16="http://schemas.microsoft.com/office/drawing/2014/main" id="{E8297E89-E07A-4913-8641-F30619136182}"/>
                  </a:ext>
                </a:extLst>
              </p:cNvPr>
              <p:cNvSpPr/>
              <p:nvPr/>
            </p:nvSpPr>
            <p:spPr>
              <a:xfrm>
                <a:off x="1532481" y="4742574"/>
                <a:ext cx="236885" cy="236884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0" name="文本框 349">
                <a:extLst>
                  <a:ext uri="{FF2B5EF4-FFF2-40B4-BE49-F238E27FC236}">
                    <a16:creationId xmlns:a16="http://schemas.microsoft.com/office/drawing/2014/main" id="{76CCAE7D-0EAF-4879-A8BF-54535D3C2067}"/>
                  </a:ext>
                </a:extLst>
              </p:cNvPr>
              <p:cNvSpPr txBox="1"/>
              <p:nvPr/>
            </p:nvSpPr>
            <p:spPr>
              <a:xfrm>
                <a:off x="1463886" y="4737751"/>
                <a:ext cx="42603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</a:t>
                </a:r>
                <a:endParaRPr lang="zh-CN" altLang="en-US" sz="1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51" name="直接箭头连接符 350">
              <a:extLst>
                <a:ext uri="{FF2B5EF4-FFF2-40B4-BE49-F238E27FC236}">
                  <a16:creationId xmlns:a16="http://schemas.microsoft.com/office/drawing/2014/main" id="{94F3B4C4-2BCE-41D1-9104-50BF4D3212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37360" y="3368040"/>
              <a:ext cx="373380" cy="2133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0A56C34E-6B7F-43EC-B823-581DB5203E75}"/>
                </a:ext>
              </a:extLst>
            </p:cNvPr>
            <p:cNvGrpSpPr/>
            <p:nvPr/>
          </p:nvGrpSpPr>
          <p:grpSpPr>
            <a:xfrm>
              <a:off x="606317" y="2258454"/>
              <a:ext cx="426035" cy="240298"/>
              <a:chOff x="1449597" y="4742574"/>
              <a:chExt cx="426035" cy="240298"/>
            </a:xfrm>
          </p:grpSpPr>
          <p:sp>
            <p:nvSpPr>
              <p:cNvPr id="354" name="七边形 353">
                <a:extLst>
                  <a:ext uri="{FF2B5EF4-FFF2-40B4-BE49-F238E27FC236}">
                    <a16:creationId xmlns:a16="http://schemas.microsoft.com/office/drawing/2014/main" id="{14DE0B6A-E23D-4853-9946-94BC88A1BA9D}"/>
                  </a:ext>
                </a:extLst>
              </p:cNvPr>
              <p:cNvSpPr/>
              <p:nvPr/>
            </p:nvSpPr>
            <p:spPr>
              <a:xfrm>
                <a:off x="1532481" y="4742574"/>
                <a:ext cx="236885" cy="236884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5" name="文本框 354">
                <a:extLst>
                  <a:ext uri="{FF2B5EF4-FFF2-40B4-BE49-F238E27FC236}">
                    <a16:creationId xmlns:a16="http://schemas.microsoft.com/office/drawing/2014/main" id="{1E7124F9-7865-4BDC-B5AA-619A6B27939A}"/>
                  </a:ext>
                </a:extLst>
              </p:cNvPr>
              <p:cNvSpPr txBox="1"/>
              <p:nvPr/>
            </p:nvSpPr>
            <p:spPr>
              <a:xfrm>
                <a:off x="1449597" y="4752040"/>
                <a:ext cx="42603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9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13B</a:t>
                </a:r>
                <a:endParaRPr lang="zh-CN" altLang="en-US" sz="9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56" name="直接箭头连接符 355">
              <a:extLst>
                <a:ext uri="{FF2B5EF4-FFF2-40B4-BE49-F238E27FC236}">
                  <a16:creationId xmlns:a16="http://schemas.microsoft.com/office/drawing/2014/main" id="{8D80595E-FC98-4EB5-86ED-2B573C79EA30}"/>
                </a:ext>
              </a:extLst>
            </p:cNvPr>
            <p:cNvCxnSpPr>
              <a:cxnSpLocks/>
              <a:stCxn id="355" idx="2"/>
            </p:cNvCxnSpPr>
            <p:nvPr/>
          </p:nvCxnSpPr>
          <p:spPr>
            <a:xfrm flipV="1">
              <a:off x="819335" y="2194560"/>
              <a:ext cx="925645" cy="3041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7" name="直接箭头连接符 356">
              <a:extLst>
                <a:ext uri="{FF2B5EF4-FFF2-40B4-BE49-F238E27FC236}">
                  <a16:creationId xmlns:a16="http://schemas.microsoft.com/office/drawing/2014/main" id="{BA7C47CB-3C09-4357-9E39-B8D9783208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13660" y="4640580"/>
              <a:ext cx="784861" cy="3733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358" name="组合 357">
              <a:extLst>
                <a:ext uri="{FF2B5EF4-FFF2-40B4-BE49-F238E27FC236}">
                  <a16:creationId xmlns:a16="http://schemas.microsoft.com/office/drawing/2014/main" id="{96F05DB3-D289-413D-97E7-7689C039CDC6}"/>
                </a:ext>
              </a:extLst>
            </p:cNvPr>
            <p:cNvGrpSpPr/>
            <p:nvPr/>
          </p:nvGrpSpPr>
          <p:grpSpPr>
            <a:xfrm>
              <a:off x="5704097" y="2227974"/>
              <a:ext cx="426035" cy="240298"/>
              <a:chOff x="1449597" y="4742574"/>
              <a:chExt cx="426035" cy="240298"/>
            </a:xfrm>
          </p:grpSpPr>
          <p:sp>
            <p:nvSpPr>
              <p:cNvPr id="359" name="七边形 358">
                <a:extLst>
                  <a:ext uri="{FF2B5EF4-FFF2-40B4-BE49-F238E27FC236}">
                    <a16:creationId xmlns:a16="http://schemas.microsoft.com/office/drawing/2014/main" id="{2A2E11DB-DEE8-4526-B987-22213EEB046D}"/>
                  </a:ext>
                </a:extLst>
              </p:cNvPr>
              <p:cNvSpPr/>
              <p:nvPr/>
            </p:nvSpPr>
            <p:spPr>
              <a:xfrm>
                <a:off x="1532481" y="4742574"/>
                <a:ext cx="236885" cy="236884"/>
              </a:xfrm>
              <a:prstGeom prst="heptagon">
                <a:avLst/>
              </a:prstGeom>
              <a:solidFill>
                <a:srgbClr val="FFFF00">
                  <a:alpha val="50000"/>
                </a:srgbClr>
              </a:solidFill>
              <a:ln w="3175">
                <a:solidFill>
                  <a:srgbClr val="56781E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文本框 359">
                <a:extLst>
                  <a:ext uri="{FF2B5EF4-FFF2-40B4-BE49-F238E27FC236}">
                    <a16:creationId xmlns:a16="http://schemas.microsoft.com/office/drawing/2014/main" id="{85532E68-5C2F-4C6E-BE51-56761DB726F4}"/>
                  </a:ext>
                </a:extLst>
              </p:cNvPr>
              <p:cNvSpPr txBox="1"/>
              <p:nvPr/>
            </p:nvSpPr>
            <p:spPr>
              <a:xfrm>
                <a:off x="1449597" y="4752040"/>
                <a:ext cx="426035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9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13C</a:t>
                </a:r>
                <a:endParaRPr lang="zh-CN" altLang="en-US" sz="9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61" name="直接箭头连接符 360">
              <a:extLst>
                <a:ext uri="{FF2B5EF4-FFF2-40B4-BE49-F238E27FC236}">
                  <a16:creationId xmlns:a16="http://schemas.microsoft.com/office/drawing/2014/main" id="{9407310D-0986-4544-B4A1-1D24A1D92BD6}"/>
                </a:ext>
              </a:extLst>
            </p:cNvPr>
            <p:cNvCxnSpPr>
              <a:cxnSpLocks/>
              <a:stCxn id="360" idx="2"/>
            </p:cNvCxnSpPr>
            <p:nvPr/>
          </p:nvCxnSpPr>
          <p:spPr>
            <a:xfrm>
              <a:off x="5917115" y="2468272"/>
              <a:ext cx="0" cy="35874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785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 t="17039" r="23422" b="1084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5" t="3696" r="1025" b="15098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" r="3512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98928FC8-41D1-45B5-9047-EFC80DCCA6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2" r="22162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3512542C-438E-4B98-B468-96158D87F5D9}"/>
              </a:ext>
            </a:extLst>
          </p:cNvPr>
          <p:cNvSpPr txBox="1"/>
          <p:nvPr/>
        </p:nvSpPr>
        <p:spPr>
          <a:xfrm>
            <a:off x="667693" y="4358424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地图位置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4301BDF-6D75-405C-8351-97C7487F3B9F}"/>
              </a:ext>
            </a:extLst>
          </p:cNvPr>
          <p:cNvSpPr txBox="1"/>
          <p:nvPr/>
        </p:nvSpPr>
        <p:spPr>
          <a:xfrm>
            <a:off x="2925118" y="4367949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现场照片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5995000" y="4367949"/>
            <a:ext cx="1611608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装置艺术概念参考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22">
            <a:extLst>
              <a:ext uri="{FF2B5EF4-FFF2-40B4-BE49-F238E27FC236}">
                <a16:creationId xmlns:a16="http://schemas.microsoft.com/office/drawing/2014/main" id="{3D49A077-C8C2-4C52-AC44-D6AE853D0B56}"/>
              </a:ext>
            </a:extLst>
          </p:cNvPr>
          <p:cNvGrpSpPr>
            <a:grpSpLocks/>
          </p:cNvGrpSpPr>
          <p:nvPr/>
        </p:nvGrpSpPr>
        <p:grpSpPr bwMode="auto">
          <a:xfrm>
            <a:off x="4661389" y="2553347"/>
            <a:ext cx="1009649" cy="1735555"/>
            <a:chOff x="1047" y="1502"/>
            <a:chExt cx="854" cy="1468"/>
          </a:xfrm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A0E152CB-FE42-45DE-9483-F3F1397F48A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47" y="1502"/>
              <a:ext cx="672" cy="1468"/>
            </a:xfrm>
            <a:custGeom>
              <a:avLst/>
              <a:gdLst>
                <a:gd name="T0" fmla="*/ 0 w 1416"/>
                <a:gd name="T1" fmla="*/ 0 h 3094"/>
                <a:gd name="T2" fmla="*/ 0 w 1416"/>
                <a:gd name="T3" fmla="*/ 0 h 3094"/>
                <a:gd name="T4" fmla="*/ 0 w 1416"/>
                <a:gd name="T5" fmla="*/ 0 h 3094"/>
                <a:gd name="T6" fmla="*/ 0 w 1416"/>
                <a:gd name="T7" fmla="*/ 0 h 3094"/>
                <a:gd name="T8" fmla="*/ 0 w 1416"/>
                <a:gd name="T9" fmla="*/ 0 h 3094"/>
                <a:gd name="T10" fmla="*/ 0 w 1416"/>
                <a:gd name="T11" fmla="*/ 0 h 3094"/>
                <a:gd name="T12" fmla="*/ 0 w 1416"/>
                <a:gd name="T13" fmla="*/ 0 h 3094"/>
                <a:gd name="T14" fmla="*/ 0 w 1416"/>
                <a:gd name="T15" fmla="*/ 0 h 3094"/>
                <a:gd name="T16" fmla="*/ 0 w 1416"/>
                <a:gd name="T17" fmla="*/ 0 h 3094"/>
                <a:gd name="T18" fmla="*/ 0 w 1416"/>
                <a:gd name="T19" fmla="*/ 0 h 3094"/>
                <a:gd name="T20" fmla="*/ 0 w 1416"/>
                <a:gd name="T21" fmla="*/ 0 h 3094"/>
                <a:gd name="T22" fmla="*/ 0 w 1416"/>
                <a:gd name="T23" fmla="*/ 0 h 3094"/>
                <a:gd name="T24" fmla="*/ 0 w 1416"/>
                <a:gd name="T25" fmla="*/ 0 h 3094"/>
                <a:gd name="T26" fmla="*/ 0 w 1416"/>
                <a:gd name="T27" fmla="*/ 0 h 3094"/>
                <a:gd name="T28" fmla="*/ 0 w 1416"/>
                <a:gd name="T29" fmla="*/ 0 h 3094"/>
                <a:gd name="T30" fmla="*/ 0 w 1416"/>
                <a:gd name="T31" fmla="*/ 0 h 3094"/>
                <a:gd name="T32" fmla="*/ 0 w 1416"/>
                <a:gd name="T33" fmla="*/ 0 h 3094"/>
                <a:gd name="T34" fmla="*/ 0 w 1416"/>
                <a:gd name="T35" fmla="*/ 0 h 3094"/>
                <a:gd name="T36" fmla="*/ 0 w 1416"/>
                <a:gd name="T37" fmla="*/ 0 h 3094"/>
                <a:gd name="T38" fmla="*/ 0 w 1416"/>
                <a:gd name="T39" fmla="*/ 0 h 3094"/>
                <a:gd name="T40" fmla="*/ 0 w 1416"/>
                <a:gd name="T41" fmla="*/ 0 h 3094"/>
                <a:gd name="T42" fmla="*/ 0 w 1416"/>
                <a:gd name="T43" fmla="*/ 0 h 3094"/>
                <a:gd name="T44" fmla="*/ 0 w 1416"/>
                <a:gd name="T45" fmla="*/ 0 h 3094"/>
                <a:gd name="T46" fmla="*/ 0 w 1416"/>
                <a:gd name="T47" fmla="*/ 0 h 3094"/>
                <a:gd name="T48" fmla="*/ 0 w 1416"/>
                <a:gd name="T49" fmla="*/ 0 h 3094"/>
                <a:gd name="T50" fmla="*/ 0 w 1416"/>
                <a:gd name="T51" fmla="*/ 0 h 3094"/>
                <a:gd name="T52" fmla="*/ 0 w 1416"/>
                <a:gd name="T53" fmla="*/ 0 h 3094"/>
                <a:gd name="T54" fmla="*/ 0 w 1416"/>
                <a:gd name="T55" fmla="*/ 0 h 3094"/>
                <a:gd name="T56" fmla="*/ 0 w 1416"/>
                <a:gd name="T57" fmla="*/ 0 h 3094"/>
                <a:gd name="T58" fmla="*/ 0 w 1416"/>
                <a:gd name="T59" fmla="*/ 0 h 3094"/>
                <a:gd name="T60" fmla="*/ 0 w 1416"/>
                <a:gd name="T61" fmla="*/ 0 h 3094"/>
                <a:gd name="T62" fmla="*/ 0 w 1416"/>
                <a:gd name="T63" fmla="*/ 0 h 3094"/>
                <a:gd name="T64" fmla="*/ 0 w 1416"/>
                <a:gd name="T65" fmla="*/ 0 h 3094"/>
                <a:gd name="T66" fmla="*/ 0 w 1416"/>
                <a:gd name="T67" fmla="*/ 0 h 3094"/>
                <a:gd name="T68" fmla="*/ 0 w 1416"/>
                <a:gd name="T69" fmla="*/ 0 h 3094"/>
                <a:gd name="T70" fmla="*/ 0 w 1416"/>
                <a:gd name="T71" fmla="*/ 0 h 3094"/>
                <a:gd name="T72" fmla="*/ 0 w 1416"/>
                <a:gd name="T73" fmla="*/ 0 h 3094"/>
                <a:gd name="T74" fmla="*/ 0 w 1416"/>
                <a:gd name="T75" fmla="*/ 0 h 30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16"/>
                <a:gd name="T115" fmla="*/ 0 h 3094"/>
                <a:gd name="T116" fmla="*/ 1416 w 1416"/>
                <a:gd name="T117" fmla="*/ 3094 h 30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5C9E8CA9-A855-4074-9734-EF77B373D283}"/>
                </a:ext>
              </a:extLst>
            </p:cNvPr>
            <p:cNvSpPr>
              <a:spLocks/>
            </p:cNvSpPr>
            <p:nvPr/>
          </p:nvSpPr>
          <p:spPr bwMode="gray">
            <a:xfrm>
              <a:off x="1361" y="2060"/>
              <a:ext cx="416" cy="910"/>
            </a:xfrm>
            <a:custGeom>
              <a:avLst/>
              <a:gdLst>
                <a:gd name="T0" fmla="*/ 0 w 1416"/>
                <a:gd name="T1" fmla="*/ 0 h 3094"/>
                <a:gd name="T2" fmla="*/ 0 w 1416"/>
                <a:gd name="T3" fmla="*/ 0 h 3094"/>
                <a:gd name="T4" fmla="*/ 0 w 1416"/>
                <a:gd name="T5" fmla="*/ 0 h 3094"/>
                <a:gd name="T6" fmla="*/ 0 w 1416"/>
                <a:gd name="T7" fmla="*/ 0 h 3094"/>
                <a:gd name="T8" fmla="*/ 0 w 1416"/>
                <a:gd name="T9" fmla="*/ 0 h 3094"/>
                <a:gd name="T10" fmla="*/ 0 w 1416"/>
                <a:gd name="T11" fmla="*/ 0 h 3094"/>
                <a:gd name="T12" fmla="*/ 0 w 1416"/>
                <a:gd name="T13" fmla="*/ 0 h 3094"/>
                <a:gd name="T14" fmla="*/ 0 w 1416"/>
                <a:gd name="T15" fmla="*/ 0 h 3094"/>
                <a:gd name="T16" fmla="*/ 0 w 1416"/>
                <a:gd name="T17" fmla="*/ 0 h 3094"/>
                <a:gd name="T18" fmla="*/ 0 w 1416"/>
                <a:gd name="T19" fmla="*/ 0 h 3094"/>
                <a:gd name="T20" fmla="*/ 0 w 1416"/>
                <a:gd name="T21" fmla="*/ 0 h 3094"/>
                <a:gd name="T22" fmla="*/ 0 w 1416"/>
                <a:gd name="T23" fmla="*/ 0 h 3094"/>
                <a:gd name="T24" fmla="*/ 0 w 1416"/>
                <a:gd name="T25" fmla="*/ 0 h 3094"/>
                <a:gd name="T26" fmla="*/ 0 w 1416"/>
                <a:gd name="T27" fmla="*/ 0 h 3094"/>
                <a:gd name="T28" fmla="*/ 0 w 1416"/>
                <a:gd name="T29" fmla="*/ 0 h 3094"/>
                <a:gd name="T30" fmla="*/ 0 w 1416"/>
                <a:gd name="T31" fmla="*/ 0 h 3094"/>
                <a:gd name="T32" fmla="*/ 0 w 1416"/>
                <a:gd name="T33" fmla="*/ 0 h 3094"/>
                <a:gd name="T34" fmla="*/ 0 w 1416"/>
                <a:gd name="T35" fmla="*/ 0 h 3094"/>
                <a:gd name="T36" fmla="*/ 0 w 1416"/>
                <a:gd name="T37" fmla="*/ 0 h 3094"/>
                <a:gd name="T38" fmla="*/ 0 w 1416"/>
                <a:gd name="T39" fmla="*/ 0 h 3094"/>
                <a:gd name="T40" fmla="*/ 0 w 1416"/>
                <a:gd name="T41" fmla="*/ 0 h 3094"/>
                <a:gd name="T42" fmla="*/ 0 w 1416"/>
                <a:gd name="T43" fmla="*/ 0 h 3094"/>
                <a:gd name="T44" fmla="*/ 0 w 1416"/>
                <a:gd name="T45" fmla="*/ 0 h 3094"/>
                <a:gd name="T46" fmla="*/ 0 w 1416"/>
                <a:gd name="T47" fmla="*/ 0 h 3094"/>
                <a:gd name="T48" fmla="*/ 0 w 1416"/>
                <a:gd name="T49" fmla="*/ 0 h 3094"/>
                <a:gd name="T50" fmla="*/ 0 w 1416"/>
                <a:gd name="T51" fmla="*/ 0 h 3094"/>
                <a:gd name="T52" fmla="*/ 0 w 1416"/>
                <a:gd name="T53" fmla="*/ 0 h 3094"/>
                <a:gd name="T54" fmla="*/ 0 w 1416"/>
                <a:gd name="T55" fmla="*/ 0 h 3094"/>
                <a:gd name="T56" fmla="*/ 0 w 1416"/>
                <a:gd name="T57" fmla="*/ 0 h 3094"/>
                <a:gd name="T58" fmla="*/ 0 w 1416"/>
                <a:gd name="T59" fmla="*/ 0 h 3094"/>
                <a:gd name="T60" fmla="*/ 0 w 1416"/>
                <a:gd name="T61" fmla="*/ 0 h 3094"/>
                <a:gd name="T62" fmla="*/ 0 w 1416"/>
                <a:gd name="T63" fmla="*/ 0 h 3094"/>
                <a:gd name="T64" fmla="*/ 0 w 1416"/>
                <a:gd name="T65" fmla="*/ 0 h 3094"/>
                <a:gd name="T66" fmla="*/ 0 w 1416"/>
                <a:gd name="T67" fmla="*/ 0 h 3094"/>
                <a:gd name="T68" fmla="*/ 0 w 1416"/>
                <a:gd name="T69" fmla="*/ 0 h 3094"/>
                <a:gd name="T70" fmla="*/ 0 w 1416"/>
                <a:gd name="T71" fmla="*/ 0 h 3094"/>
                <a:gd name="T72" fmla="*/ 0 w 1416"/>
                <a:gd name="T73" fmla="*/ 0 h 3094"/>
                <a:gd name="T74" fmla="*/ 0 w 1416"/>
                <a:gd name="T75" fmla="*/ 0 h 30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16"/>
                <a:gd name="T115" fmla="*/ 0 h 3094"/>
                <a:gd name="T116" fmla="*/ 1416 w 1416"/>
                <a:gd name="T117" fmla="*/ 3094 h 30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C615FA78-2D53-442E-A95F-4B9D856017E5}"/>
                </a:ext>
              </a:extLst>
            </p:cNvPr>
            <p:cNvSpPr>
              <a:spLocks/>
            </p:cNvSpPr>
            <p:nvPr/>
          </p:nvSpPr>
          <p:spPr bwMode="gray">
            <a:xfrm>
              <a:off x="1484" y="2060"/>
              <a:ext cx="417" cy="910"/>
            </a:xfrm>
            <a:custGeom>
              <a:avLst/>
              <a:gdLst>
                <a:gd name="T0" fmla="*/ 0 w 1416"/>
                <a:gd name="T1" fmla="*/ 0 h 3094"/>
                <a:gd name="T2" fmla="*/ 0 w 1416"/>
                <a:gd name="T3" fmla="*/ 0 h 3094"/>
                <a:gd name="T4" fmla="*/ 0 w 1416"/>
                <a:gd name="T5" fmla="*/ 0 h 3094"/>
                <a:gd name="T6" fmla="*/ 0 w 1416"/>
                <a:gd name="T7" fmla="*/ 0 h 3094"/>
                <a:gd name="T8" fmla="*/ 0 w 1416"/>
                <a:gd name="T9" fmla="*/ 0 h 3094"/>
                <a:gd name="T10" fmla="*/ 0 w 1416"/>
                <a:gd name="T11" fmla="*/ 0 h 3094"/>
                <a:gd name="T12" fmla="*/ 0 w 1416"/>
                <a:gd name="T13" fmla="*/ 0 h 3094"/>
                <a:gd name="T14" fmla="*/ 0 w 1416"/>
                <a:gd name="T15" fmla="*/ 0 h 3094"/>
                <a:gd name="T16" fmla="*/ 0 w 1416"/>
                <a:gd name="T17" fmla="*/ 0 h 3094"/>
                <a:gd name="T18" fmla="*/ 0 w 1416"/>
                <a:gd name="T19" fmla="*/ 0 h 3094"/>
                <a:gd name="T20" fmla="*/ 0 w 1416"/>
                <a:gd name="T21" fmla="*/ 0 h 3094"/>
                <a:gd name="T22" fmla="*/ 0 w 1416"/>
                <a:gd name="T23" fmla="*/ 0 h 3094"/>
                <a:gd name="T24" fmla="*/ 0 w 1416"/>
                <a:gd name="T25" fmla="*/ 0 h 3094"/>
                <a:gd name="T26" fmla="*/ 0 w 1416"/>
                <a:gd name="T27" fmla="*/ 0 h 3094"/>
                <a:gd name="T28" fmla="*/ 0 w 1416"/>
                <a:gd name="T29" fmla="*/ 0 h 3094"/>
                <a:gd name="T30" fmla="*/ 0 w 1416"/>
                <a:gd name="T31" fmla="*/ 0 h 3094"/>
                <a:gd name="T32" fmla="*/ 0 w 1416"/>
                <a:gd name="T33" fmla="*/ 0 h 3094"/>
                <a:gd name="T34" fmla="*/ 0 w 1416"/>
                <a:gd name="T35" fmla="*/ 0 h 3094"/>
                <a:gd name="T36" fmla="*/ 0 w 1416"/>
                <a:gd name="T37" fmla="*/ 0 h 3094"/>
                <a:gd name="T38" fmla="*/ 0 w 1416"/>
                <a:gd name="T39" fmla="*/ 0 h 3094"/>
                <a:gd name="T40" fmla="*/ 0 w 1416"/>
                <a:gd name="T41" fmla="*/ 0 h 3094"/>
                <a:gd name="T42" fmla="*/ 0 w 1416"/>
                <a:gd name="T43" fmla="*/ 0 h 3094"/>
                <a:gd name="T44" fmla="*/ 0 w 1416"/>
                <a:gd name="T45" fmla="*/ 0 h 3094"/>
                <a:gd name="T46" fmla="*/ 0 w 1416"/>
                <a:gd name="T47" fmla="*/ 0 h 3094"/>
                <a:gd name="T48" fmla="*/ 0 w 1416"/>
                <a:gd name="T49" fmla="*/ 0 h 3094"/>
                <a:gd name="T50" fmla="*/ 0 w 1416"/>
                <a:gd name="T51" fmla="*/ 0 h 3094"/>
                <a:gd name="T52" fmla="*/ 0 w 1416"/>
                <a:gd name="T53" fmla="*/ 0 h 3094"/>
                <a:gd name="T54" fmla="*/ 0 w 1416"/>
                <a:gd name="T55" fmla="*/ 0 h 3094"/>
                <a:gd name="T56" fmla="*/ 0 w 1416"/>
                <a:gd name="T57" fmla="*/ 0 h 3094"/>
                <a:gd name="T58" fmla="*/ 0 w 1416"/>
                <a:gd name="T59" fmla="*/ 0 h 3094"/>
                <a:gd name="T60" fmla="*/ 0 w 1416"/>
                <a:gd name="T61" fmla="*/ 0 h 3094"/>
                <a:gd name="T62" fmla="*/ 0 w 1416"/>
                <a:gd name="T63" fmla="*/ 0 h 3094"/>
                <a:gd name="T64" fmla="*/ 0 w 1416"/>
                <a:gd name="T65" fmla="*/ 0 h 3094"/>
                <a:gd name="T66" fmla="*/ 0 w 1416"/>
                <a:gd name="T67" fmla="*/ 0 h 3094"/>
                <a:gd name="T68" fmla="*/ 0 w 1416"/>
                <a:gd name="T69" fmla="*/ 0 h 3094"/>
                <a:gd name="T70" fmla="*/ 0 w 1416"/>
                <a:gd name="T71" fmla="*/ 0 h 3094"/>
                <a:gd name="T72" fmla="*/ 0 w 1416"/>
                <a:gd name="T73" fmla="*/ 0 h 3094"/>
                <a:gd name="T74" fmla="*/ 0 w 1416"/>
                <a:gd name="T75" fmla="*/ 0 h 30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16"/>
                <a:gd name="T115" fmla="*/ 0 h 3094"/>
                <a:gd name="T116" fmla="*/ 1416 w 1416"/>
                <a:gd name="T117" fmla="*/ 3094 h 30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16" h="3094">
                  <a:moveTo>
                    <a:pt x="609" y="378"/>
                  </a:moveTo>
                  <a:cubicBezTo>
                    <a:pt x="609" y="378"/>
                    <a:pt x="645" y="364"/>
                    <a:pt x="682" y="350"/>
                  </a:cubicBezTo>
                  <a:cubicBezTo>
                    <a:pt x="672" y="314"/>
                    <a:pt x="692" y="278"/>
                    <a:pt x="692" y="278"/>
                  </a:cubicBezTo>
                  <a:cubicBezTo>
                    <a:pt x="698" y="260"/>
                    <a:pt x="715" y="264"/>
                    <a:pt x="720" y="242"/>
                  </a:cubicBezTo>
                  <a:cubicBezTo>
                    <a:pt x="746" y="212"/>
                    <a:pt x="730" y="180"/>
                    <a:pt x="720" y="146"/>
                  </a:cubicBezTo>
                  <a:cubicBezTo>
                    <a:pt x="732" y="106"/>
                    <a:pt x="703" y="61"/>
                    <a:pt x="660" y="39"/>
                  </a:cubicBezTo>
                  <a:cubicBezTo>
                    <a:pt x="617" y="10"/>
                    <a:pt x="531" y="0"/>
                    <a:pt x="483" y="16"/>
                  </a:cubicBezTo>
                  <a:cubicBezTo>
                    <a:pt x="435" y="32"/>
                    <a:pt x="422" y="83"/>
                    <a:pt x="409" y="118"/>
                  </a:cubicBezTo>
                  <a:lnTo>
                    <a:pt x="384" y="223"/>
                  </a:lnTo>
                  <a:cubicBezTo>
                    <a:pt x="384" y="223"/>
                    <a:pt x="376" y="324"/>
                    <a:pt x="330" y="348"/>
                  </a:cubicBezTo>
                  <a:cubicBezTo>
                    <a:pt x="386" y="358"/>
                    <a:pt x="415" y="391"/>
                    <a:pt x="415" y="391"/>
                  </a:cubicBezTo>
                  <a:lnTo>
                    <a:pt x="319" y="450"/>
                  </a:lnTo>
                  <a:lnTo>
                    <a:pt x="244" y="550"/>
                  </a:lnTo>
                  <a:lnTo>
                    <a:pt x="42" y="826"/>
                  </a:lnTo>
                  <a:cubicBezTo>
                    <a:pt x="2" y="886"/>
                    <a:pt x="0" y="892"/>
                    <a:pt x="4" y="907"/>
                  </a:cubicBezTo>
                  <a:cubicBezTo>
                    <a:pt x="8" y="922"/>
                    <a:pt x="70" y="943"/>
                    <a:pt x="126" y="994"/>
                  </a:cubicBezTo>
                  <a:lnTo>
                    <a:pt x="368" y="1150"/>
                  </a:lnTo>
                  <a:lnTo>
                    <a:pt x="397" y="1105"/>
                  </a:lnTo>
                  <a:lnTo>
                    <a:pt x="265" y="1008"/>
                  </a:lnTo>
                  <a:lnTo>
                    <a:pt x="126" y="879"/>
                  </a:lnTo>
                  <a:lnTo>
                    <a:pt x="147" y="841"/>
                  </a:lnTo>
                  <a:cubicBezTo>
                    <a:pt x="147" y="841"/>
                    <a:pt x="247" y="748"/>
                    <a:pt x="348" y="655"/>
                  </a:cubicBezTo>
                  <a:cubicBezTo>
                    <a:pt x="384" y="708"/>
                    <a:pt x="404" y="724"/>
                    <a:pt x="426" y="774"/>
                  </a:cubicBezTo>
                  <a:cubicBezTo>
                    <a:pt x="448" y="824"/>
                    <a:pt x="484" y="902"/>
                    <a:pt x="480" y="957"/>
                  </a:cubicBezTo>
                  <a:lnTo>
                    <a:pt x="399" y="1102"/>
                  </a:lnTo>
                  <a:lnTo>
                    <a:pt x="336" y="1212"/>
                  </a:lnTo>
                  <a:cubicBezTo>
                    <a:pt x="322" y="1244"/>
                    <a:pt x="314" y="1268"/>
                    <a:pt x="315" y="1293"/>
                  </a:cubicBezTo>
                  <a:cubicBezTo>
                    <a:pt x="316" y="1318"/>
                    <a:pt x="334" y="1618"/>
                    <a:pt x="343" y="1683"/>
                  </a:cubicBezTo>
                  <a:lnTo>
                    <a:pt x="367" y="1686"/>
                  </a:lnTo>
                  <a:cubicBezTo>
                    <a:pt x="367" y="1686"/>
                    <a:pt x="414" y="1852"/>
                    <a:pt x="462" y="2019"/>
                  </a:cubicBezTo>
                  <a:cubicBezTo>
                    <a:pt x="417" y="2130"/>
                    <a:pt x="413" y="2159"/>
                    <a:pt x="409" y="2274"/>
                  </a:cubicBezTo>
                  <a:cubicBezTo>
                    <a:pt x="405" y="2389"/>
                    <a:pt x="430" y="2635"/>
                    <a:pt x="427" y="2716"/>
                  </a:cubicBezTo>
                  <a:lnTo>
                    <a:pt x="402" y="2755"/>
                  </a:lnTo>
                  <a:lnTo>
                    <a:pt x="354" y="2784"/>
                  </a:lnTo>
                  <a:cubicBezTo>
                    <a:pt x="354" y="2784"/>
                    <a:pt x="347" y="2819"/>
                    <a:pt x="340" y="2854"/>
                  </a:cubicBezTo>
                  <a:cubicBezTo>
                    <a:pt x="375" y="2899"/>
                    <a:pt x="376" y="3013"/>
                    <a:pt x="376" y="3013"/>
                  </a:cubicBezTo>
                  <a:lnTo>
                    <a:pt x="393" y="3009"/>
                  </a:lnTo>
                  <a:lnTo>
                    <a:pt x="402" y="2959"/>
                  </a:lnTo>
                  <a:lnTo>
                    <a:pt x="424" y="2961"/>
                  </a:lnTo>
                  <a:lnTo>
                    <a:pt x="430" y="2925"/>
                  </a:lnTo>
                  <a:lnTo>
                    <a:pt x="487" y="3058"/>
                  </a:lnTo>
                  <a:cubicBezTo>
                    <a:pt x="520" y="3086"/>
                    <a:pt x="599" y="3091"/>
                    <a:pt x="628" y="3094"/>
                  </a:cubicBezTo>
                  <a:lnTo>
                    <a:pt x="661" y="3075"/>
                  </a:lnTo>
                  <a:lnTo>
                    <a:pt x="636" y="3036"/>
                  </a:lnTo>
                  <a:lnTo>
                    <a:pt x="690" y="3021"/>
                  </a:lnTo>
                  <a:lnTo>
                    <a:pt x="604" y="2913"/>
                  </a:lnTo>
                  <a:cubicBezTo>
                    <a:pt x="578" y="2861"/>
                    <a:pt x="574" y="2833"/>
                    <a:pt x="532" y="2710"/>
                  </a:cubicBezTo>
                  <a:cubicBezTo>
                    <a:pt x="534" y="2582"/>
                    <a:pt x="602" y="2260"/>
                    <a:pt x="619" y="2146"/>
                  </a:cubicBezTo>
                  <a:cubicBezTo>
                    <a:pt x="635" y="2031"/>
                    <a:pt x="634" y="2055"/>
                    <a:pt x="637" y="2025"/>
                  </a:cubicBezTo>
                  <a:cubicBezTo>
                    <a:pt x="640" y="1995"/>
                    <a:pt x="642" y="1980"/>
                    <a:pt x="639" y="1968"/>
                  </a:cubicBezTo>
                  <a:cubicBezTo>
                    <a:pt x="670" y="1830"/>
                    <a:pt x="702" y="1693"/>
                    <a:pt x="702" y="1693"/>
                  </a:cubicBezTo>
                  <a:lnTo>
                    <a:pt x="724" y="1692"/>
                  </a:lnTo>
                  <a:cubicBezTo>
                    <a:pt x="724" y="1692"/>
                    <a:pt x="763" y="1505"/>
                    <a:pt x="771" y="1413"/>
                  </a:cubicBezTo>
                  <a:cubicBezTo>
                    <a:pt x="779" y="1321"/>
                    <a:pt x="778" y="1218"/>
                    <a:pt x="772" y="1138"/>
                  </a:cubicBezTo>
                  <a:cubicBezTo>
                    <a:pt x="766" y="1082"/>
                    <a:pt x="745" y="994"/>
                    <a:pt x="735" y="934"/>
                  </a:cubicBezTo>
                  <a:lnTo>
                    <a:pt x="712" y="816"/>
                  </a:lnTo>
                  <a:lnTo>
                    <a:pt x="735" y="786"/>
                  </a:lnTo>
                  <a:lnTo>
                    <a:pt x="820" y="934"/>
                  </a:lnTo>
                  <a:cubicBezTo>
                    <a:pt x="849" y="968"/>
                    <a:pt x="867" y="1006"/>
                    <a:pt x="907" y="990"/>
                  </a:cubicBezTo>
                  <a:cubicBezTo>
                    <a:pt x="947" y="974"/>
                    <a:pt x="1004" y="894"/>
                    <a:pt x="1060" y="838"/>
                  </a:cubicBezTo>
                  <a:lnTo>
                    <a:pt x="1204" y="646"/>
                  </a:lnTo>
                  <a:cubicBezTo>
                    <a:pt x="1246" y="605"/>
                    <a:pt x="1286" y="608"/>
                    <a:pt x="1314" y="592"/>
                  </a:cubicBezTo>
                  <a:cubicBezTo>
                    <a:pt x="1342" y="576"/>
                    <a:pt x="1357" y="572"/>
                    <a:pt x="1374" y="547"/>
                  </a:cubicBezTo>
                  <a:cubicBezTo>
                    <a:pt x="1391" y="522"/>
                    <a:pt x="1416" y="462"/>
                    <a:pt x="1414" y="445"/>
                  </a:cubicBezTo>
                  <a:cubicBezTo>
                    <a:pt x="1401" y="435"/>
                    <a:pt x="1386" y="436"/>
                    <a:pt x="1365" y="445"/>
                  </a:cubicBezTo>
                  <a:lnTo>
                    <a:pt x="1288" y="501"/>
                  </a:lnTo>
                  <a:lnTo>
                    <a:pt x="1209" y="528"/>
                  </a:lnTo>
                  <a:lnTo>
                    <a:pt x="1234" y="445"/>
                  </a:lnTo>
                  <a:cubicBezTo>
                    <a:pt x="1231" y="435"/>
                    <a:pt x="1203" y="447"/>
                    <a:pt x="1192" y="468"/>
                  </a:cubicBezTo>
                  <a:lnTo>
                    <a:pt x="1167" y="573"/>
                  </a:lnTo>
                  <a:cubicBezTo>
                    <a:pt x="1117" y="639"/>
                    <a:pt x="957" y="856"/>
                    <a:pt x="892" y="862"/>
                  </a:cubicBezTo>
                  <a:cubicBezTo>
                    <a:pt x="852" y="790"/>
                    <a:pt x="801" y="672"/>
                    <a:pt x="775" y="607"/>
                  </a:cubicBezTo>
                  <a:cubicBezTo>
                    <a:pt x="751" y="543"/>
                    <a:pt x="766" y="508"/>
                    <a:pt x="747" y="480"/>
                  </a:cubicBezTo>
                  <a:cubicBezTo>
                    <a:pt x="728" y="449"/>
                    <a:pt x="683" y="452"/>
                    <a:pt x="664" y="439"/>
                  </a:cubicBezTo>
                  <a:cubicBezTo>
                    <a:pt x="645" y="426"/>
                    <a:pt x="643" y="412"/>
                    <a:pt x="634" y="402"/>
                  </a:cubicBezTo>
                  <a:lnTo>
                    <a:pt x="609" y="378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流程图: 合并 1">
            <a:extLst>
              <a:ext uri="{FF2B5EF4-FFF2-40B4-BE49-F238E27FC236}">
                <a16:creationId xmlns:a16="http://schemas.microsoft.com/office/drawing/2014/main" id="{71F16728-BDF0-4747-A441-F662F4AE6A47}"/>
              </a:ext>
            </a:extLst>
          </p:cNvPr>
          <p:cNvSpPr/>
          <p:nvPr/>
        </p:nvSpPr>
        <p:spPr>
          <a:xfrm rot="14156708">
            <a:off x="597739" y="4032900"/>
            <a:ext cx="249162" cy="36260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06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2" t="5766" r="18952" b="23308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4" r="1592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" r="52567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98928FC8-41D1-45B5-9047-EFC80DCCA6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" r="-366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3774318" y="4367949"/>
            <a:ext cx="4053348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墙面景观概念参考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rgbClr val="EE76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—</a:t>
            </a:r>
            <a:r>
              <a:rPr lang="zh-CN" altLang="en-US" sz="1200" dirty="0">
                <a:solidFill>
                  <a:srgbClr val="EE76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以万源市山川地形为墙面景观造型基础</a:t>
            </a:r>
            <a:endParaRPr lang="en-US" altLang="zh-CN" sz="1200" dirty="0">
              <a:solidFill>
                <a:srgbClr val="EE76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27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9" t="305" r="429" b="797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" r="50387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4" r="23854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4301BDF-6D75-405C-8351-97C7487F3B9F}"/>
              </a:ext>
            </a:extLst>
          </p:cNvPr>
          <p:cNvSpPr txBox="1"/>
          <p:nvPr/>
        </p:nvSpPr>
        <p:spPr>
          <a:xfrm>
            <a:off x="2925118" y="4367949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现场照片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5839767" y="4367949"/>
            <a:ext cx="1904057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墙面概念参考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Group 21">
            <a:extLst>
              <a:ext uri="{FF2B5EF4-FFF2-40B4-BE49-F238E27FC236}">
                <a16:creationId xmlns:a16="http://schemas.microsoft.com/office/drawing/2014/main" id="{FBA811DE-E255-4C1B-8AF2-E9192F2BB043}"/>
              </a:ext>
            </a:extLst>
          </p:cNvPr>
          <p:cNvGrpSpPr>
            <a:grpSpLocks/>
          </p:cNvGrpSpPr>
          <p:nvPr/>
        </p:nvGrpSpPr>
        <p:grpSpPr bwMode="auto">
          <a:xfrm>
            <a:off x="7539038" y="2354813"/>
            <a:ext cx="1443037" cy="1882223"/>
            <a:chOff x="3264" y="1593"/>
            <a:chExt cx="1058" cy="1380"/>
          </a:xfrm>
        </p:grpSpPr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28C41804-D81E-4FF6-9875-0AAE9E90BBF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65" y="1593"/>
              <a:ext cx="490" cy="1377"/>
            </a:xfrm>
            <a:custGeom>
              <a:avLst/>
              <a:gdLst>
                <a:gd name="T0" fmla="*/ 0 w 1155"/>
                <a:gd name="T1" fmla="*/ 0 h 3334"/>
                <a:gd name="T2" fmla="*/ 0 w 1155"/>
                <a:gd name="T3" fmla="*/ 0 h 3334"/>
                <a:gd name="T4" fmla="*/ 0 w 1155"/>
                <a:gd name="T5" fmla="*/ 0 h 3334"/>
                <a:gd name="T6" fmla="*/ 0 w 1155"/>
                <a:gd name="T7" fmla="*/ 0 h 3334"/>
                <a:gd name="T8" fmla="*/ 0 w 1155"/>
                <a:gd name="T9" fmla="*/ 0 h 3334"/>
                <a:gd name="T10" fmla="*/ 0 w 1155"/>
                <a:gd name="T11" fmla="*/ 0 h 3334"/>
                <a:gd name="T12" fmla="*/ 0 w 1155"/>
                <a:gd name="T13" fmla="*/ 0 h 3334"/>
                <a:gd name="T14" fmla="*/ 0 w 1155"/>
                <a:gd name="T15" fmla="*/ 0 h 3334"/>
                <a:gd name="T16" fmla="*/ 0 w 1155"/>
                <a:gd name="T17" fmla="*/ 0 h 3334"/>
                <a:gd name="T18" fmla="*/ 0 w 1155"/>
                <a:gd name="T19" fmla="*/ 0 h 3334"/>
                <a:gd name="T20" fmla="*/ 0 w 1155"/>
                <a:gd name="T21" fmla="*/ 0 h 3334"/>
                <a:gd name="T22" fmla="*/ 0 w 1155"/>
                <a:gd name="T23" fmla="*/ 0 h 3334"/>
                <a:gd name="T24" fmla="*/ 0 w 1155"/>
                <a:gd name="T25" fmla="*/ 0 h 3334"/>
                <a:gd name="T26" fmla="*/ 0 w 1155"/>
                <a:gd name="T27" fmla="*/ 0 h 3334"/>
                <a:gd name="T28" fmla="*/ 0 w 1155"/>
                <a:gd name="T29" fmla="*/ 0 h 3334"/>
                <a:gd name="T30" fmla="*/ 0 w 1155"/>
                <a:gd name="T31" fmla="*/ 0 h 3334"/>
                <a:gd name="T32" fmla="*/ 0 w 1155"/>
                <a:gd name="T33" fmla="*/ 0 h 3334"/>
                <a:gd name="T34" fmla="*/ 0 w 1155"/>
                <a:gd name="T35" fmla="*/ 0 h 3334"/>
                <a:gd name="T36" fmla="*/ 0 w 1155"/>
                <a:gd name="T37" fmla="*/ 0 h 3334"/>
                <a:gd name="T38" fmla="*/ 0 w 1155"/>
                <a:gd name="T39" fmla="*/ 0 h 3334"/>
                <a:gd name="T40" fmla="*/ 0 w 1155"/>
                <a:gd name="T41" fmla="*/ 0 h 3334"/>
                <a:gd name="T42" fmla="*/ 0 w 1155"/>
                <a:gd name="T43" fmla="*/ 0 h 3334"/>
                <a:gd name="T44" fmla="*/ 0 w 1155"/>
                <a:gd name="T45" fmla="*/ 0 h 3334"/>
                <a:gd name="T46" fmla="*/ 0 w 1155"/>
                <a:gd name="T47" fmla="*/ 0 h 3334"/>
                <a:gd name="T48" fmla="*/ 0 w 1155"/>
                <a:gd name="T49" fmla="*/ 0 h 3334"/>
                <a:gd name="T50" fmla="*/ 0 w 1155"/>
                <a:gd name="T51" fmla="*/ 0 h 3334"/>
                <a:gd name="T52" fmla="*/ 0 w 1155"/>
                <a:gd name="T53" fmla="*/ 0 h 3334"/>
                <a:gd name="T54" fmla="*/ 0 w 1155"/>
                <a:gd name="T55" fmla="*/ 0 h 3334"/>
                <a:gd name="T56" fmla="*/ 0 w 1155"/>
                <a:gd name="T57" fmla="*/ 0 h 3334"/>
                <a:gd name="T58" fmla="*/ 0 w 1155"/>
                <a:gd name="T59" fmla="*/ 0 h 3334"/>
                <a:gd name="T60" fmla="*/ 0 w 1155"/>
                <a:gd name="T61" fmla="*/ 0 h 3334"/>
                <a:gd name="T62" fmla="*/ 0 w 1155"/>
                <a:gd name="T63" fmla="*/ 0 h 3334"/>
                <a:gd name="T64" fmla="*/ 0 w 1155"/>
                <a:gd name="T65" fmla="*/ 0 h 3334"/>
                <a:gd name="T66" fmla="*/ 0 w 1155"/>
                <a:gd name="T67" fmla="*/ 0 h 3334"/>
                <a:gd name="T68" fmla="*/ 0 w 1155"/>
                <a:gd name="T69" fmla="*/ 0 h 3334"/>
                <a:gd name="T70" fmla="*/ 0 w 1155"/>
                <a:gd name="T71" fmla="*/ 0 h 3334"/>
                <a:gd name="T72" fmla="*/ 0 w 1155"/>
                <a:gd name="T73" fmla="*/ 0 h 3334"/>
                <a:gd name="T74" fmla="*/ 0 w 1155"/>
                <a:gd name="T75" fmla="*/ 0 h 3334"/>
                <a:gd name="T76" fmla="*/ 0 w 1155"/>
                <a:gd name="T77" fmla="*/ 0 h 3334"/>
                <a:gd name="T78" fmla="*/ 0 w 1155"/>
                <a:gd name="T79" fmla="*/ 0 h 3334"/>
                <a:gd name="T80" fmla="*/ 0 w 1155"/>
                <a:gd name="T81" fmla="*/ 0 h 3334"/>
                <a:gd name="T82" fmla="*/ 0 w 1155"/>
                <a:gd name="T83" fmla="*/ 0 h 3334"/>
                <a:gd name="T84" fmla="*/ 0 w 1155"/>
                <a:gd name="T85" fmla="*/ 0 h 3334"/>
                <a:gd name="T86" fmla="*/ 0 w 1155"/>
                <a:gd name="T87" fmla="*/ 0 h 3334"/>
                <a:gd name="T88" fmla="*/ 0 w 1155"/>
                <a:gd name="T89" fmla="*/ 0 h 3334"/>
                <a:gd name="T90" fmla="*/ 0 w 1155"/>
                <a:gd name="T91" fmla="*/ 0 h 3334"/>
                <a:gd name="T92" fmla="*/ 0 w 1155"/>
                <a:gd name="T93" fmla="*/ 0 h 3334"/>
                <a:gd name="T94" fmla="*/ 0 w 1155"/>
                <a:gd name="T95" fmla="*/ 0 h 3334"/>
                <a:gd name="T96" fmla="*/ 0 w 1155"/>
                <a:gd name="T97" fmla="*/ 0 h 3334"/>
                <a:gd name="T98" fmla="*/ 0 w 1155"/>
                <a:gd name="T99" fmla="*/ 0 h 3334"/>
                <a:gd name="T100" fmla="*/ 0 w 1155"/>
                <a:gd name="T101" fmla="*/ 0 h 3334"/>
                <a:gd name="T102" fmla="*/ 0 w 1155"/>
                <a:gd name="T103" fmla="*/ 0 h 3334"/>
                <a:gd name="T104" fmla="*/ 0 w 1155"/>
                <a:gd name="T105" fmla="*/ 0 h 3334"/>
                <a:gd name="T106" fmla="*/ 0 w 1155"/>
                <a:gd name="T107" fmla="*/ 0 h 3334"/>
                <a:gd name="T108" fmla="*/ 0 w 1155"/>
                <a:gd name="T109" fmla="*/ 0 h 3334"/>
                <a:gd name="T110" fmla="*/ 0 w 1155"/>
                <a:gd name="T111" fmla="*/ 0 h 3334"/>
                <a:gd name="T112" fmla="*/ 0 w 1155"/>
                <a:gd name="T113" fmla="*/ 0 h 3334"/>
                <a:gd name="T114" fmla="*/ 0 w 1155"/>
                <a:gd name="T115" fmla="*/ 0 h 3334"/>
                <a:gd name="T116" fmla="*/ 0 w 1155"/>
                <a:gd name="T117" fmla="*/ 0 h 3334"/>
                <a:gd name="T118" fmla="*/ 0 w 1155"/>
                <a:gd name="T119" fmla="*/ 0 h 3334"/>
                <a:gd name="T120" fmla="*/ 0 w 1155"/>
                <a:gd name="T121" fmla="*/ 0 h 3334"/>
                <a:gd name="T122" fmla="*/ 0 w 1155"/>
                <a:gd name="T123" fmla="*/ 0 h 33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5"/>
                <a:gd name="T187" fmla="*/ 0 h 3334"/>
                <a:gd name="T188" fmla="*/ 1155 w 1155"/>
                <a:gd name="T189" fmla="*/ 3334 h 33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28208C17-9F19-4FE0-9046-82C1DB0B7C1A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264" y="2189"/>
              <a:ext cx="280" cy="784"/>
            </a:xfrm>
            <a:custGeom>
              <a:avLst/>
              <a:gdLst>
                <a:gd name="T0" fmla="*/ 0 w 1155"/>
                <a:gd name="T1" fmla="*/ 0 h 3334"/>
                <a:gd name="T2" fmla="*/ 0 w 1155"/>
                <a:gd name="T3" fmla="*/ 0 h 3334"/>
                <a:gd name="T4" fmla="*/ 0 w 1155"/>
                <a:gd name="T5" fmla="*/ 0 h 3334"/>
                <a:gd name="T6" fmla="*/ 0 w 1155"/>
                <a:gd name="T7" fmla="*/ 0 h 3334"/>
                <a:gd name="T8" fmla="*/ 0 w 1155"/>
                <a:gd name="T9" fmla="*/ 0 h 3334"/>
                <a:gd name="T10" fmla="*/ 0 w 1155"/>
                <a:gd name="T11" fmla="*/ 0 h 3334"/>
                <a:gd name="T12" fmla="*/ 0 w 1155"/>
                <a:gd name="T13" fmla="*/ 0 h 3334"/>
                <a:gd name="T14" fmla="*/ 0 w 1155"/>
                <a:gd name="T15" fmla="*/ 0 h 3334"/>
                <a:gd name="T16" fmla="*/ 0 w 1155"/>
                <a:gd name="T17" fmla="*/ 0 h 3334"/>
                <a:gd name="T18" fmla="*/ 0 w 1155"/>
                <a:gd name="T19" fmla="*/ 0 h 3334"/>
                <a:gd name="T20" fmla="*/ 0 w 1155"/>
                <a:gd name="T21" fmla="*/ 0 h 3334"/>
                <a:gd name="T22" fmla="*/ 0 w 1155"/>
                <a:gd name="T23" fmla="*/ 0 h 3334"/>
                <a:gd name="T24" fmla="*/ 0 w 1155"/>
                <a:gd name="T25" fmla="*/ 0 h 3334"/>
                <a:gd name="T26" fmla="*/ 0 w 1155"/>
                <a:gd name="T27" fmla="*/ 0 h 3334"/>
                <a:gd name="T28" fmla="*/ 0 w 1155"/>
                <a:gd name="T29" fmla="*/ 0 h 3334"/>
                <a:gd name="T30" fmla="*/ 0 w 1155"/>
                <a:gd name="T31" fmla="*/ 0 h 3334"/>
                <a:gd name="T32" fmla="*/ 0 w 1155"/>
                <a:gd name="T33" fmla="*/ 0 h 3334"/>
                <a:gd name="T34" fmla="*/ 0 w 1155"/>
                <a:gd name="T35" fmla="*/ 0 h 3334"/>
                <a:gd name="T36" fmla="*/ 0 w 1155"/>
                <a:gd name="T37" fmla="*/ 0 h 3334"/>
                <a:gd name="T38" fmla="*/ 0 w 1155"/>
                <a:gd name="T39" fmla="*/ 0 h 3334"/>
                <a:gd name="T40" fmla="*/ 0 w 1155"/>
                <a:gd name="T41" fmla="*/ 0 h 3334"/>
                <a:gd name="T42" fmla="*/ 0 w 1155"/>
                <a:gd name="T43" fmla="*/ 0 h 3334"/>
                <a:gd name="T44" fmla="*/ 0 w 1155"/>
                <a:gd name="T45" fmla="*/ 0 h 3334"/>
                <a:gd name="T46" fmla="*/ 0 w 1155"/>
                <a:gd name="T47" fmla="*/ 0 h 3334"/>
                <a:gd name="T48" fmla="*/ 0 w 1155"/>
                <a:gd name="T49" fmla="*/ 0 h 3334"/>
                <a:gd name="T50" fmla="*/ 0 w 1155"/>
                <a:gd name="T51" fmla="*/ 0 h 3334"/>
                <a:gd name="T52" fmla="*/ 0 w 1155"/>
                <a:gd name="T53" fmla="*/ 0 h 3334"/>
                <a:gd name="T54" fmla="*/ 0 w 1155"/>
                <a:gd name="T55" fmla="*/ 0 h 3334"/>
                <a:gd name="T56" fmla="*/ 0 w 1155"/>
                <a:gd name="T57" fmla="*/ 0 h 3334"/>
                <a:gd name="T58" fmla="*/ 0 w 1155"/>
                <a:gd name="T59" fmla="*/ 0 h 3334"/>
                <a:gd name="T60" fmla="*/ 0 w 1155"/>
                <a:gd name="T61" fmla="*/ 0 h 3334"/>
                <a:gd name="T62" fmla="*/ 0 w 1155"/>
                <a:gd name="T63" fmla="*/ 0 h 3334"/>
                <a:gd name="T64" fmla="*/ 0 w 1155"/>
                <a:gd name="T65" fmla="*/ 0 h 3334"/>
                <a:gd name="T66" fmla="*/ 0 w 1155"/>
                <a:gd name="T67" fmla="*/ 0 h 3334"/>
                <a:gd name="T68" fmla="*/ 0 w 1155"/>
                <a:gd name="T69" fmla="*/ 0 h 3334"/>
                <a:gd name="T70" fmla="*/ 0 w 1155"/>
                <a:gd name="T71" fmla="*/ 0 h 3334"/>
                <a:gd name="T72" fmla="*/ 0 w 1155"/>
                <a:gd name="T73" fmla="*/ 0 h 3334"/>
                <a:gd name="T74" fmla="*/ 0 w 1155"/>
                <a:gd name="T75" fmla="*/ 0 h 3334"/>
                <a:gd name="T76" fmla="*/ 0 w 1155"/>
                <a:gd name="T77" fmla="*/ 0 h 3334"/>
                <a:gd name="T78" fmla="*/ 0 w 1155"/>
                <a:gd name="T79" fmla="*/ 0 h 3334"/>
                <a:gd name="T80" fmla="*/ 0 w 1155"/>
                <a:gd name="T81" fmla="*/ 0 h 3334"/>
                <a:gd name="T82" fmla="*/ 0 w 1155"/>
                <a:gd name="T83" fmla="*/ 0 h 3334"/>
                <a:gd name="T84" fmla="*/ 0 w 1155"/>
                <a:gd name="T85" fmla="*/ 0 h 3334"/>
                <a:gd name="T86" fmla="*/ 0 w 1155"/>
                <a:gd name="T87" fmla="*/ 0 h 3334"/>
                <a:gd name="T88" fmla="*/ 0 w 1155"/>
                <a:gd name="T89" fmla="*/ 0 h 3334"/>
                <a:gd name="T90" fmla="*/ 0 w 1155"/>
                <a:gd name="T91" fmla="*/ 0 h 3334"/>
                <a:gd name="T92" fmla="*/ 0 w 1155"/>
                <a:gd name="T93" fmla="*/ 0 h 3334"/>
                <a:gd name="T94" fmla="*/ 0 w 1155"/>
                <a:gd name="T95" fmla="*/ 0 h 3334"/>
                <a:gd name="T96" fmla="*/ 0 w 1155"/>
                <a:gd name="T97" fmla="*/ 0 h 3334"/>
                <a:gd name="T98" fmla="*/ 0 w 1155"/>
                <a:gd name="T99" fmla="*/ 0 h 3334"/>
                <a:gd name="T100" fmla="*/ 0 w 1155"/>
                <a:gd name="T101" fmla="*/ 0 h 3334"/>
                <a:gd name="T102" fmla="*/ 0 w 1155"/>
                <a:gd name="T103" fmla="*/ 0 h 3334"/>
                <a:gd name="T104" fmla="*/ 0 w 1155"/>
                <a:gd name="T105" fmla="*/ 0 h 3334"/>
                <a:gd name="T106" fmla="*/ 0 w 1155"/>
                <a:gd name="T107" fmla="*/ 0 h 3334"/>
                <a:gd name="T108" fmla="*/ 0 w 1155"/>
                <a:gd name="T109" fmla="*/ 0 h 3334"/>
                <a:gd name="T110" fmla="*/ 0 w 1155"/>
                <a:gd name="T111" fmla="*/ 0 h 3334"/>
                <a:gd name="T112" fmla="*/ 0 w 1155"/>
                <a:gd name="T113" fmla="*/ 0 h 3334"/>
                <a:gd name="T114" fmla="*/ 0 w 1155"/>
                <a:gd name="T115" fmla="*/ 0 h 3334"/>
                <a:gd name="T116" fmla="*/ 0 w 1155"/>
                <a:gd name="T117" fmla="*/ 0 h 3334"/>
                <a:gd name="T118" fmla="*/ 0 w 1155"/>
                <a:gd name="T119" fmla="*/ 0 h 3334"/>
                <a:gd name="T120" fmla="*/ 0 w 1155"/>
                <a:gd name="T121" fmla="*/ 0 h 3334"/>
                <a:gd name="T122" fmla="*/ 0 w 1155"/>
                <a:gd name="T123" fmla="*/ 0 h 33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5"/>
                <a:gd name="T187" fmla="*/ 0 h 3334"/>
                <a:gd name="T188" fmla="*/ 1155 w 1155"/>
                <a:gd name="T189" fmla="*/ 3334 h 33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9">
              <a:extLst>
                <a:ext uri="{FF2B5EF4-FFF2-40B4-BE49-F238E27FC236}">
                  <a16:creationId xmlns:a16="http://schemas.microsoft.com/office/drawing/2014/main" id="{323D2710-F59E-458D-80B4-25E161180CD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454" y="2189"/>
              <a:ext cx="279" cy="784"/>
            </a:xfrm>
            <a:custGeom>
              <a:avLst/>
              <a:gdLst>
                <a:gd name="T0" fmla="*/ 0 w 1155"/>
                <a:gd name="T1" fmla="*/ 0 h 3334"/>
                <a:gd name="T2" fmla="*/ 0 w 1155"/>
                <a:gd name="T3" fmla="*/ 0 h 3334"/>
                <a:gd name="T4" fmla="*/ 0 w 1155"/>
                <a:gd name="T5" fmla="*/ 0 h 3334"/>
                <a:gd name="T6" fmla="*/ 0 w 1155"/>
                <a:gd name="T7" fmla="*/ 0 h 3334"/>
                <a:gd name="T8" fmla="*/ 0 w 1155"/>
                <a:gd name="T9" fmla="*/ 0 h 3334"/>
                <a:gd name="T10" fmla="*/ 0 w 1155"/>
                <a:gd name="T11" fmla="*/ 0 h 3334"/>
                <a:gd name="T12" fmla="*/ 0 w 1155"/>
                <a:gd name="T13" fmla="*/ 0 h 3334"/>
                <a:gd name="T14" fmla="*/ 0 w 1155"/>
                <a:gd name="T15" fmla="*/ 0 h 3334"/>
                <a:gd name="T16" fmla="*/ 0 w 1155"/>
                <a:gd name="T17" fmla="*/ 0 h 3334"/>
                <a:gd name="T18" fmla="*/ 0 w 1155"/>
                <a:gd name="T19" fmla="*/ 0 h 3334"/>
                <a:gd name="T20" fmla="*/ 0 w 1155"/>
                <a:gd name="T21" fmla="*/ 0 h 3334"/>
                <a:gd name="T22" fmla="*/ 0 w 1155"/>
                <a:gd name="T23" fmla="*/ 0 h 3334"/>
                <a:gd name="T24" fmla="*/ 0 w 1155"/>
                <a:gd name="T25" fmla="*/ 0 h 3334"/>
                <a:gd name="T26" fmla="*/ 0 w 1155"/>
                <a:gd name="T27" fmla="*/ 0 h 3334"/>
                <a:gd name="T28" fmla="*/ 0 w 1155"/>
                <a:gd name="T29" fmla="*/ 0 h 3334"/>
                <a:gd name="T30" fmla="*/ 0 w 1155"/>
                <a:gd name="T31" fmla="*/ 0 h 3334"/>
                <a:gd name="T32" fmla="*/ 0 w 1155"/>
                <a:gd name="T33" fmla="*/ 0 h 3334"/>
                <a:gd name="T34" fmla="*/ 0 w 1155"/>
                <a:gd name="T35" fmla="*/ 0 h 3334"/>
                <a:gd name="T36" fmla="*/ 0 w 1155"/>
                <a:gd name="T37" fmla="*/ 0 h 3334"/>
                <a:gd name="T38" fmla="*/ 0 w 1155"/>
                <a:gd name="T39" fmla="*/ 0 h 3334"/>
                <a:gd name="T40" fmla="*/ 0 w 1155"/>
                <a:gd name="T41" fmla="*/ 0 h 3334"/>
                <a:gd name="T42" fmla="*/ 0 w 1155"/>
                <a:gd name="T43" fmla="*/ 0 h 3334"/>
                <a:gd name="T44" fmla="*/ 0 w 1155"/>
                <a:gd name="T45" fmla="*/ 0 h 3334"/>
                <a:gd name="T46" fmla="*/ 0 w 1155"/>
                <a:gd name="T47" fmla="*/ 0 h 3334"/>
                <a:gd name="T48" fmla="*/ 0 w 1155"/>
                <a:gd name="T49" fmla="*/ 0 h 3334"/>
                <a:gd name="T50" fmla="*/ 0 w 1155"/>
                <a:gd name="T51" fmla="*/ 0 h 3334"/>
                <a:gd name="T52" fmla="*/ 0 w 1155"/>
                <a:gd name="T53" fmla="*/ 0 h 3334"/>
                <a:gd name="T54" fmla="*/ 0 w 1155"/>
                <a:gd name="T55" fmla="*/ 0 h 3334"/>
                <a:gd name="T56" fmla="*/ 0 w 1155"/>
                <a:gd name="T57" fmla="*/ 0 h 3334"/>
                <a:gd name="T58" fmla="*/ 0 w 1155"/>
                <a:gd name="T59" fmla="*/ 0 h 3334"/>
                <a:gd name="T60" fmla="*/ 0 w 1155"/>
                <a:gd name="T61" fmla="*/ 0 h 3334"/>
                <a:gd name="T62" fmla="*/ 0 w 1155"/>
                <a:gd name="T63" fmla="*/ 0 h 3334"/>
                <a:gd name="T64" fmla="*/ 0 w 1155"/>
                <a:gd name="T65" fmla="*/ 0 h 3334"/>
                <a:gd name="T66" fmla="*/ 0 w 1155"/>
                <a:gd name="T67" fmla="*/ 0 h 3334"/>
                <a:gd name="T68" fmla="*/ 0 w 1155"/>
                <a:gd name="T69" fmla="*/ 0 h 3334"/>
                <a:gd name="T70" fmla="*/ 0 w 1155"/>
                <a:gd name="T71" fmla="*/ 0 h 3334"/>
                <a:gd name="T72" fmla="*/ 0 w 1155"/>
                <a:gd name="T73" fmla="*/ 0 h 3334"/>
                <a:gd name="T74" fmla="*/ 0 w 1155"/>
                <a:gd name="T75" fmla="*/ 0 h 3334"/>
                <a:gd name="T76" fmla="*/ 0 w 1155"/>
                <a:gd name="T77" fmla="*/ 0 h 3334"/>
                <a:gd name="T78" fmla="*/ 0 w 1155"/>
                <a:gd name="T79" fmla="*/ 0 h 3334"/>
                <a:gd name="T80" fmla="*/ 0 w 1155"/>
                <a:gd name="T81" fmla="*/ 0 h 3334"/>
                <a:gd name="T82" fmla="*/ 0 w 1155"/>
                <a:gd name="T83" fmla="*/ 0 h 3334"/>
                <a:gd name="T84" fmla="*/ 0 w 1155"/>
                <a:gd name="T85" fmla="*/ 0 h 3334"/>
                <a:gd name="T86" fmla="*/ 0 w 1155"/>
                <a:gd name="T87" fmla="*/ 0 h 3334"/>
                <a:gd name="T88" fmla="*/ 0 w 1155"/>
                <a:gd name="T89" fmla="*/ 0 h 3334"/>
                <a:gd name="T90" fmla="*/ 0 w 1155"/>
                <a:gd name="T91" fmla="*/ 0 h 3334"/>
                <a:gd name="T92" fmla="*/ 0 w 1155"/>
                <a:gd name="T93" fmla="*/ 0 h 3334"/>
                <a:gd name="T94" fmla="*/ 0 w 1155"/>
                <a:gd name="T95" fmla="*/ 0 h 3334"/>
                <a:gd name="T96" fmla="*/ 0 w 1155"/>
                <a:gd name="T97" fmla="*/ 0 h 3334"/>
                <a:gd name="T98" fmla="*/ 0 w 1155"/>
                <a:gd name="T99" fmla="*/ 0 h 3334"/>
                <a:gd name="T100" fmla="*/ 0 w 1155"/>
                <a:gd name="T101" fmla="*/ 0 h 3334"/>
                <a:gd name="T102" fmla="*/ 0 w 1155"/>
                <a:gd name="T103" fmla="*/ 0 h 3334"/>
                <a:gd name="T104" fmla="*/ 0 w 1155"/>
                <a:gd name="T105" fmla="*/ 0 h 3334"/>
                <a:gd name="T106" fmla="*/ 0 w 1155"/>
                <a:gd name="T107" fmla="*/ 0 h 3334"/>
                <a:gd name="T108" fmla="*/ 0 w 1155"/>
                <a:gd name="T109" fmla="*/ 0 h 3334"/>
                <a:gd name="T110" fmla="*/ 0 w 1155"/>
                <a:gd name="T111" fmla="*/ 0 h 3334"/>
                <a:gd name="T112" fmla="*/ 0 w 1155"/>
                <a:gd name="T113" fmla="*/ 0 h 3334"/>
                <a:gd name="T114" fmla="*/ 0 w 1155"/>
                <a:gd name="T115" fmla="*/ 0 h 3334"/>
                <a:gd name="T116" fmla="*/ 0 w 1155"/>
                <a:gd name="T117" fmla="*/ 0 h 3334"/>
                <a:gd name="T118" fmla="*/ 0 w 1155"/>
                <a:gd name="T119" fmla="*/ 0 h 3334"/>
                <a:gd name="T120" fmla="*/ 0 w 1155"/>
                <a:gd name="T121" fmla="*/ 0 h 3334"/>
                <a:gd name="T122" fmla="*/ 0 w 1155"/>
                <a:gd name="T123" fmla="*/ 0 h 33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5"/>
                <a:gd name="T187" fmla="*/ 0 h 3334"/>
                <a:gd name="T188" fmla="*/ 1155 w 1155"/>
                <a:gd name="T189" fmla="*/ 3334 h 33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10">
              <a:extLst>
                <a:ext uri="{FF2B5EF4-FFF2-40B4-BE49-F238E27FC236}">
                  <a16:creationId xmlns:a16="http://schemas.microsoft.com/office/drawing/2014/main" id="{6D858C3F-5AC4-4440-BE95-4FDFD568821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043" y="2189"/>
              <a:ext cx="279" cy="784"/>
            </a:xfrm>
            <a:custGeom>
              <a:avLst/>
              <a:gdLst>
                <a:gd name="T0" fmla="*/ 0 w 1155"/>
                <a:gd name="T1" fmla="*/ 0 h 3334"/>
                <a:gd name="T2" fmla="*/ 0 w 1155"/>
                <a:gd name="T3" fmla="*/ 0 h 3334"/>
                <a:gd name="T4" fmla="*/ 0 w 1155"/>
                <a:gd name="T5" fmla="*/ 0 h 3334"/>
                <a:gd name="T6" fmla="*/ 0 w 1155"/>
                <a:gd name="T7" fmla="*/ 0 h 3334"/>
                <a:gd name="T8" fmla="*/ 0 w 1155"/>
                <a:gd name="T9" fmla="*/ 0 h 3334"/>
                <a:gd name="T10" fmla="*/ 0 w 1155"/>
                <a:gd name="T11" fmla="*/ 0 h 3334"/>
                <a:gd name="T12" fmla="*/ 0 w 1155"/>
                <a:gd name="T13" fmla="*/ 0 h 3334"/>
                <a:gd name="T14" fmla="*/ 0 w 1155"/>
                <a:gd name="T15" fmla="*/ 0 h 3334"/>
                <a:gd name="T16" fmla="*/ 0 w 1155"/>
                <a:gd name="T17" fmla="*/ 0 h 3334"/>
                <a:gd name="T18" fmla="*/ 0 w 1155"/>
                <a:gd name="T19" fmla="*/ 0 h 3334"/>
                <a:gd name="T20" fmla="*/ 0 w 1155"/>
                <a:gd name="T21" fmla="*/ 0 h 3334"/>
                <a:gd name="T22" fmla="*/ 0 w 1155"/>
                <a:gd name="T23" fmla="*/ 0 h 3334"/>
                <a:gd name="T24" fmla="*/ 0 w 1155"/>
                <a:gd name="T25" fmla="*/ 0 h 3334"/>
                <a:gd name="T26" fmla="*/ 0 w 1155"/>
                <a:gd name="T27" fmla="*/ 0 h 3334"/>
                <a:gd name="T28" fmla="*/ 0 w 1155"/>
                <a:gd name="T29" fmla="*/ 0 h 3334"/>
                <a:gd name="T30" fmla="*/ 0 w 1155"/>
                <a:gd name="T31" fmla="*/ 0 h 3334"/>
                <a:gd name="T32" fmla="*/ 0 w 1155"/>
                <a:gd name="T33" fmla="*/ 0 h 3334"/>
                <a:gd name="T34" fmla="*/ 0 w 1155"/>
                <a:gd name="T35" fmla="*/ 0 h 3334"/>
                <a:gd name="T36" fmla="*/ 0 w 1155"/>
                <a:gd name="T37" fmla="*/ 0 h 3334"/>
                <a:gd name="T38" fmla="*/ 0 w 1155"/>
                <a:gd name="T39" fmla="*/ 0 h 3334"/>
                <a:gd name="T40" fmla="*/ 0 w 1155"/>
                <a:gd name="T41" fmla="*/ 0 h 3334"/>
                <a:gd name="T42" fmla="*/ 0 w 1155"/>
                <a:gd name="T43" fmla="*/ 0 h 3334"/>
                <a:gd name="T44" fmla="*/ 0 w 1155"/>
                <a:gd name="T45" fmla="*/ 0 h 3334"/>
                <a:gd name="T46" fmla="*/ 0 w 1155"/>
                <a:gd name="T47" fmla="*/ 0 h 3334"/>
                <a:gd name="T48" fmla="*/ 0 w 1155"/>
                <a:gd name="T49" fmla="*/ 0 h 3334"/>
                <a:gd name="T50" fmla="*/ 0 w 1155"/>
                <a:gd name="T51" fmla="*/ 0 h 3334"/>
                <a:gd name="T52" fmla="*/ 0 w 1155"/>
                <a:gd name="T53" fmla="*/ 0 h 3334"/>
                <a:gd name="T54" fmla="*/ 0 w 1155"/>
                <a:gd name="T55" fmla="*/ 0 h 3334"/>
                <a:gd name="T56" fmla="*/ 0 w 1155"/>
                <a:gd name="T57" fmla="*/ 0 h 3334"/>
                <a:gd name="T58" fmla="*/ 0 w 1155"/>
                <a:gd name="T59" fmla="*/ 0 h 3334"/>
                <a:gd name="T60" fmla="*/ 0 w 1155"/>
                <a:gd name="T61" fmla="*/ 0 h 3334"/>
                <a:gd name="T62" fmla="*/ 0 w 1155"/>
                <a:gd name="T63" fmla="*/ 0 h 3334"/>
                <a:gd name="T64" fmla="*/ 0 w 1155"/>
                <a:gd name="T65" fmla="*/ 0 h 3334"/>
                <a:gd name="T66" fmla="*/ 0 w 1155"/>
                <a:gd name="T67" fmla="*/ 0 h 3334"/>
                <a:gd name="T68" fmla="*/ 0 w 1155"/>
                <a:gd name="T69" fmla="*/ 0 h 3334"/>
                <a:gd name="T70" fmla="*/ 0 w 1155"/>
                <a:gd name="T71" fmla="*/ 0 h 3334"/>
                <a:gd name="T72" fmla="*/ 0 w 1155"/>
                <a:gd name="T73" fmla="*/ 0 h 3334"/>
                <a:gd name="T74" fmla="*/ 0 w 1155"/>
                <a:gd name="T75" fmla="*/ 0 h 3334"/>
                <a:gd name="T76" fmla="*/ 0 w 1155"/>
                <a:gd name="T77" fmla="*/ 0 h 3334"/>
                <a:gd name="T78" fmla="*/ 0 w 1155"/>
                <a:gd name="T79" fmla="*/ 0 h 3334"/>
                <a:gd name="T80" fmla="*/ 0 w 1155"/>
                <a:gd name="T81" fmla="*/ 0 h 3334"/>
                <a:gd name="T82" fmla="*/ 0 w 1155"/>
                <a:gd name="T83" fmla="*/ 0 h 3334"/>
                <a:gd name="T84" fmla="*/ 0 w 1155"/>
                <a:gd name="T85" fmla="*/ 0 h 3334"/>
                <a:gd name="T86" fmla="*/ 0 w 1155"/>
                <a:gd name="T87" fmla="*/ 0 h 3334"/>
                <a:gd name="T88" fmla="*/ 0 w 1155"/>
                <a:gd name="T89" fmla="*/ 0 h 3334"/>
                <a:gd name="T90" fmla="*/ 0 w 1155"/>
                <a:gd name="T91" fmla="*/ 0 h 3334"/>
                <a:gd name="T92" fmla="*/ 0 w 1155"/>
                <a:gd name="T93" fmla="*/ 0 h 3334"/>
                <a:gd name="T94" fmla="*/ 0 w 1155"/>
                <a:gd name="T95" fmla="*/ 0 h 3334"/>
                <a:gd name="T96" fmla="*/ 0 w 1155"/>
                <a:gd name="T97" fmla="*/ 0 h 3334"/>
                <a:gd name="T98" fmla="*/ 0 w 1155"/>
                <a:gd name="T99" fmla="*/ 0 h 3334"/>
                <a:gd name="T100" fmla="*/ 0 w 1155"/>
                <a:gd name="T101" fmla="*/ 0 h 3334"/>
                <a:gd name="T102" fmla="*/ 0 w 1155"/>
                <a:gd name="T103" fmla="*/ 0 h 3334"/>
                <a:gd name="T104" fmla="*/ 0 w 1155"/>
                <a:gd name="T105" fmla="*/ 0 h 3334"/>
                <a:gd name="T106" fmla="*/ 0 w 1155"/>
                <a:gd name="T107" fmla="*/ 0 h 3334"/>
                <a:gd name="T108" fmla="*/ 0 w 1155"/>
                <a:gd name="T109" fmla="*/ 0 h 3334"/>
                <a:gd name="T110" fmla="*/ 0 w 1155"/>
                <a:gd name="T111" fmla="*/ 0 h 3334"/>
                <a:gd name="T112" fmla="*/ 0 w 1155"/>
                <a:gd name="T113" fmla="*/ 0 h 3334"/>
                <a:gd name="T114" fmla="*/ 0 w 1155"/>
                <a:gd name="T115" fmla="*/ 0 h 3334"/>
                <a:gd name="T116" fmla="*/ 0 w 1155"/>
                <a:gd name="T117" fmla="*/ 0 h 3334"/>
                <a:gd name="T118" fmla="*/ 0 w 1155"/>
                <a:gd name="T119" fmla="*/ 0 h 3334"/>
                <a:gd name="T120" fmla="*/ 0 w 1155"/>
                <a:gd name="T121" fmla="*/ 0 h 3334"/>
                <a:gd name="T122" fmla="*/ 0 w 1155"/>
                <a:gd name="T123" fmla="*/ 0 h 33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5"/>
                <a:gd name="T187" fmla="*/ 0 h 3334"/>
                <a:gd name="T188" fmla="*/ 1155 w 1155"/>
                <a:gd name="T189" fmla="*/ 3334 h 33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5" h="3334">
                  <a:moveTo>
                    <a:pt x="1155" y="1096"/>
                  </a:moveTo>
                  <a:lnTo>
                    <a:pt x="1149" y="1074"/>
                  </a:lnTo>
                  <a:lnTo>
                    <a:pt x="1148" y="1054"/>
                  </a:lnTo>
                  <a:lnTo>
                    <a:pt x="1143" y="1037"/>
                  </a:lnTo>
                  <a:lnTo>
                    <a:pt x="1138" y="1022"/>
                  </a:lnTo>
                  <a:lnTo>
                    <a:pt x="1133" y="1009"/>
                  </a:lnTo>
                  <a:lnTo>
                    <a:pt x="1128" y="998"/>
                  </a:lnTo>
                  <a:lnTo>
                    <a:pt x="1120" y="982"/>
                  </a:lnTo>
                  <a:lnTo>
                    <a:pt x="1117" y="977"/>
                  </a:lnTo>
                  <a:lnTo>
                    <a:pt x="1095" y="931"/>
                  </a:lnTo>
                  <a:lnTo>
                    <a:pt x="1085" y="892"/>
                  </a:lnTo>
                  <a:lnTo>
                    <a:pt x="1056" y="857"/>
                  </a:lnTo>
                  <a:lnTo>
                    <a:pt x="1038" y="809"/>
                  </a:lnTo>
                  <a:lnTo>
                    <a:pt x="1036" y="783"/>
                  </a:lnTo>
                  <a:lnTo>
                    <a:pt x="1019" y="749"/>
                  </a:lnTo>
                  <a:lnTo>
                    <a:pt x="991" y="699"/>
                  </a:lnTo>
                  <a:lnTo>
                    <a:pt x="957" y="637"/>
                  </a:lnTo>
                  <a:lnTo>
                    <a:pt x="942" y="620"/>
                  </a:lnTo>
                  <a:lnTo>
                    <a:pt x="938" y="618"/>
                  </a:lnTo>
                  <a:lnTo>
                    <a:pt x="918" y="598"/>
                  </a:lnTo>
                  <a:lnTo>
                    <a:pt x="894" y="581"/>
                  </a:lnTo>
                  <a:lnTo>
                    <a:pt x="876" y="566"/>
                  </a:lnTo>
                  <a:lnTo>
                    <a:pt x="863" y="563"/>
                  </a:lnTo>
                  <a:lnTo>
                    <a:pt x="824" y="544"/>
                  </a:lnTo>
                  <a:lnTo>
                    <a:pt x="808" y="523"/>
                  </a:lnTo>
                  <a:lnTo>
                    <a:pt x="787" y="522"/>
                  </a:lnTo>
                  <a:lnTo>
                    <a:pt x="786" y="522"/>
                  </a:lnTo>
                  <a:lnTo>
                    <a:pt x="778" y="519"/>
                  </a:lnTo>
                  <a:lnTo>
                    <a:pt x="745" y="473"/>
                  </a:lnTo>
                  <a:lnTo>
                    <a:pt x="731" y="471"/>
                  </a:lnTo>
                  <a:lnTo>
                    <a:pt x="734" y="452"/>
                  </a:lnTo>
                  <a:lnTo>
                    <a:pt x="735" y="453"/>
                  </a:lnTo>
                  <a:lnTo>
                    <a:pt x="742" y="439"/>
                  </a:lnTo>
                  <a:lnTo>
                    <a:pt x="750" y="463"/>
                  </a:lnTo>
                  <a:lnTo>
                    <a:pt x="755" y="463"/>
                  </a:lnTo>
                  <a:lnTo>
                    <a:pt x="779" y="411"/>
                  </a:lnTo>
                  <a:lnTo>
                    <a:pt x="807" y="326"/>
                  </a:lnTo>
                  <a:lnTo>
                    <a:pt x="814" y="305"/>
                  </a:lnTo>
                  <a:lnTo>
                    <a:pt x="821" y="279"/>
                  </a:lnTo>
                  <a:lnTo>
                    <a:pt x="829" y="249"/>
                  </a:lnTo>
                  <a:lnTo>
                    <a:pt x="828" y="236"/>
                  </a:lnTo>
                  <a:lnTo>
                    <a:pt x="825" y="222"/>
                  </a:lnTo>
                  <a:lnTo>
                    <a:pt x="821" y="210"/>
                  </a:lnTo>
                  <a:lnTo>
                    <a:pt x="818" y="199"/>
                  </a:lnTo>
                  <a:lnTo>
                    <a:pt x="809" y="184"/>
                  </a:lnTo>
                  <a:lnTo>
                    <a:pt x="805" y="178"/>
                  </a:lnTo>
                  <a:lnTo>
                    <a:pt x="794" y="163"/>
                  </a:lnTo>
                  <a:lnTo>
                    <a:pt x="783" y="148"/>
                  </a:lnTo>
                  <a:lnTo>
                    <a:pt x="773" y="132"/>
                  </a:lnTo>
                  <a:lnTo>
                    <a:pt x="760" y="89"/>
                  </a:lnTo>
                  <a:lnTo>
                    <a:pt x="754" y="87"/>
                  </a:lnTo>
                  <a:lnTo>
                    <a:pt x="730" y="57"/>
                  </a:lnTo>
                  <a:lnTo>
                    <a:pt x="696" y="51"/>
                  </a:lnTo>
                  <a:lnTo>
                    <a:pt x="635" y="10"/>
                  </a:lnTo>
                  <a:lnTo>
                    <a:pt x="629" y="10"/>
                  </a:lnTo>
                  <a:lnTo>
                    <a:pt x="634" y="25"/>
                  </a:lnTo>
                  <a:lnTo>
                    <a:pt x="588" y="0"/>
                  </a:lnTo>
                  <a:lnTo>
                    <a:pt x="598" y="25"/>
                  </a:lnTo>
                  <a:lnTo>
                    <a:pt x="575" y="7"/>
                  </a:lnTo>
                  <a:lnTo>
                    <a:pt x="579" y="29"/>
                  </a:lnTo>
                  <a:lnTo>
                    <a:pt x="574" y="26"/>
                  </a:lnTo>
                  <a:lnTo>
                    <a:pt x="534" y="14"/>
                  </a:lnTo>
                  <a:lnTo>
                    <a:pt x="556" y="39"/>
                  </a:lnTo>
                  <a:lnTo>
                    <a:pt x="554" y="41"/>
                  </a:lnTo>
                  <a:lnTo>
                    <a:pt x="519" y="19"/>
                  </a:lnTo>
                  <a:lnTo>
                    <a:pt x="532" y="47"/>
                  </a:lnTo>
                  <a:lnTo>
                    <a:pt x="529" y="49"/>
                  </a:lnTo>
                  <a:lnTo>
                    <a:pt x="508" y="19"/>
                  </a:lnTo>
                  <a:lnTo>
                    <a:pt x="508" y="24"/>
                  </a:lnTo>
                  <a:lnTo>
                    <a:pt x="507" y="56"/>
                  </a:lnTo>
                  <a:lnTo>
                    <a:pt x="476" y="46"/>
                  </a:lnTo>
                  <a:lnTo>
                    <a:pt x="479" y="50"/>
                  </a:lnTo>
                  <a:lnTo>
                    <a:pt x="505" y="73"/>
                  </a:lnTo>
                  <a:lnTo>
                    <a:pt x="461" y="74"/>
                  </a:lnTo>
                  <a:lnTo>
                    <a:pt x="465" y="78"/>
                  </a:lnTo>
                  <a:lnTo>
                    <a:pt x="489" y="90"/>
                  </a:lnTo>
                  <a:lnTo>
                    <a:pt x="468" y="94"/>
                  </a:lnTo>
                  <a:lnTo>
                    <a:pt x="491" y="103"/>
                  </a:lnTo>
                  <a:lnTo>
                    <a:pt x="458" y="115"/>
                  </a:lnTo>
                  <a:lnTo>
                    <a:pt x="482" y="126"/>
                  </a:lnTo>
                  <a:lnTo>
                    <a:pt x="468" y="137"/>
                  </a:lnTo>
                  <a:lnTo>
                    <a:pt x="482" y="139"/>
                  </a:lnTo>
                  <a:lnTo>
                    <a:pt x="461" y="166"/>
                  </a:lnTo>
                  <a:lnTo>
                    <a:pt x="464" y="164"/>
                  </a:lnTo>
                  <a:lnTo>
                    <a:pt x="479" y="158"/>
                  </a:lnTo>
                  <a:lnTo>
                    <a:pt x="476" y="167"/>
                  </a:lnTo>
                  <a:lnTo>
                    <a:pt x="474" y="178"/>
                  </a:lnTo>
                  <a:lnTo>
                    <a:pt x="473" y="190"/>
                  </a:lnTo>
                  <a:lnTo>
                    <a:pt x="473" y="198"/>
                  </a:lnTo>
                  <a:lnTo>
                    <a:pt x="474" y="204"/>
                  </a:lnTo>
                  <a:lnTo>
                    <a:pt x="471" y="216"/>
                  </a:lnTo>
                  <a:lnTo>
                    <a:pt x="471" y="229"/>
                  </a:lnTo>
                  <a:lnTo>
                    <a:pt x="466" y="240"/>
                  </a:lnTo>
                  <a:lnTo>
                    <a:pt x="460" y="252"/>
                  </a:lnTo>
                  <a:lnTo>
                    <a:pt x="469" y="304"/>
                  </a:lnTo>
                  <a:lnTo>
                    <a:pt x="471" y="353"/>
                  </a:lnTo>
                  <a:lnTo>
                    <a:pt x="473" y="359"/>
                  </a:lnTo>
                  <a:lnTo>
                    <a:pt x="474" y="365"/>
                  </a:lnTo>
                  <a:lnTo>
                    <a:pt x="477" y="374"/>
                  </a:lnTo>
                  <a:lnTo>
                    <a:pt x="481" y="383"/>
                  </a:lnTo>
                  <a:lnTo>
                    <a:pt x="487" y="391"/>
                  </a:lnTo>
                  <a:lnTo>
                    <a:pt x="495" y="399"/>
                  </a:lnTo>
                  <a:lnTo>
                    <a:pt x="505" y="406"/>
                  </a:lnTo>
                  <a:lnTo>
                    <a:pt x="519" y="416"/>
                  </a:lnTo>
                  <a:lnTo>
                    <a:pt x="521" y="428"/>
                  </a:lnTo>
                  <a:lnTo>
                    <a:pt x="519" y="439"/>
                  </a:lnTo>
                  <a:lnTo>
                    <a:pt x="510" y="441"/>
                  </a:lnTo>
                  <a:lnTo>
                    <a:pt x="438" y="505"/>
                  </a:lnTo>
                  <a:lnTo>
                    <a:pt x="415" y="507"/>
                  </a:lnTo>
                  <a:lnTo>
                    <a:pt x="388" y="523"/>
                  </a:lnTo>
                  <a:lnTo>
                    <a:pt x="355" y="527"/>
                  </a:lnTo>
                  <a:lnTo>
                    <a:pt x="343" y="529"/>
                  </a:lnTo>
                  <a:lnTo>
                    <a:pt x="332" y="532"/>
                  </a:lnTo>
                  <a:lnTo>
                    <a:pt x="310" y="538"/>
                  </a:lnTo>
                  <a:lnTo>
                    <a:pt x="289" y="547"/>
                  </a:lnTo>
                  <a:lnTo>
                    <a:pt x="270" y="556"/>
                  </a:lnTo>
                  <a:lnTo>
                    <a:pt x="256" y="565"/>
                  </a:lnTo>
                  <a:lnTo>
                    <a:pt x="245" y="574"/>
                  </a:lnTo>
                  <a:lnTo>
                    <a:pt x="235" y="581"/>
                  </a:lnTo>
                  <a:lnTo>
                    <a:pt x="232" y="619"/>
                  </a:lnTo>
                  <a:lnTo>
                    <a:pt x="205" y="690"/>
                  </a:lnTo>
                  <a:lnTo>
                    <a:pt x="195" y="731"/>
                  </a:lnTo>
                  <a:lnTo>
                    <a:pt x="187" y="793"/>
                  </a:lnTo>
                  <a:lnTo>
                    <a:pt x="183" y="809"/>
                  </a:lnTo>
                  <a:lnTo>
                    <a:pt x="178" y="837"/>
                  </a:lnTo>
                  <a:lnTo>
                    <a:pt x="174" y="867"/>
                  </a:lnTo>
                  <a:lnTo>
                    <a:pt x="169" y="921"/>
                  </a:lnTo>
                  <a:lnTo>
                    <a:pt x="168" y="962"/>
                  </a:lnTo>
                  <a:lnTo>
                    <a:pt x="168" y="978"/>
                  </a:lnTo>
                  <a:lnTo>
                    <a:pt x="155" y="1017"/>
                  </a:lnTo>
                  <a:lnTo>
                    <a:pt x="146" y="1063"/>
                  </a:lnTo>
                  <a:lnTo>
                    <a:pt x="137" y="1079"/>
                  </a:lnTo>
                  <a:lnTo>
                    <a:pt x="134" y="1141"/>
                  </a:lnTo>
                  <a:lnTo>
                    <a:pt x="136" y="1159"/>
                  </a:lnTo>
                  <a:lnTo>
                    <a:pt x="130" y="1173"/>
                  </a:lnTo>
                  <a:lnTo>
                    <a:pt x="113" y="1231"/>
                  </a:lnTo>
                  <a:lnTo>
                    <a:pt x="116" y="1249"/>
                  </a:lnTo>
                  <a:lnTo>
                    <a:pt x="121" y="1277"/>
                  </a:lnTo>
                  <a:lnTo>
                    <a:pt x="111" y="1297"/>
                  </a:lnTo>
                  <a:lnTo>
                    <a:pt x="113" y="1340"/>
                  </a:lnTo>
                  <a:lnTo>
                    <a:pt x="114" y="1456"/>
                  </a:lnTo>
                  <a:lnTo>
                    <a:pt x="113" y="1466"/>
                  </a:lnTo>
                  <a:lnTo>
                    <a:pt x="97" y="1477"/>
                  </a:lnTo>
                  <a:lnTo>
                    <a:pt x="102" y="1530"/>
                  </a:lnTo>
                  <a:lnTo>
                    <a:pt x="111" y="1539"/>
                  </a:lnTo>
                  <a:lnTo>
                    <a:pt x="114" y="1536"/>
                  </a:lnTo>
                  <a:lnTo>
                    <a:pt x="116" y="1579"/>
                  </a:lnTo>
                  <a:lnTo>
                    <a:pt x="119" y="1597"/>
                  </a:lnTo>
                  <a:lnTo>
                    <a:pt x="120" y="1597"/>
                  </a:lnTo>
                  <a:lnTo>
                    <a:pt x="114" y="1644"/>
                  </a:lnTo>
                  <a:lnTo>
                    <a:pt x="126" y="1679"/>
                  </a:lnTo>
                  <a:lnTo>
                    <a:pt x="146" y="1705"/>
                  </a:lnTo>
                  <a:lnTo>
                    <a:pt x="164" y="1718"/>
                  </a:lnTo>
                  <a:lnTo>
                    <a:pt x="177" y="1709"/>
                  </a:lnTo>
                  <a:lnTo>
                    <a:pt x="184" y="1709"/>
                  </a:lnTo>
                  <a:lnTo>
                    <a:pt x="185" y="1722"/>
                  </a:lnTo>
                  <a:lnTo>
                    <a:pt x="183" y="1720"/>
                  </a:lnTo>
                  <a:lnTo>
                    <a:pt x="179" y="1727"/>
                  </a:lnTo>
                  <a:lnTo>
                    <a:pt x="174" y="1727"/>
                  </a:lnTo>
                  <a:lnTo>
                    <a:pt x="166" y="1734"/>
                  </a:lnTo>
                  <a:lnTo>
                    <a:pt x="159" y="1740"/>
                  </a:lnTo>
                  <a:lnTo>
                    <a:pt x="152" y="1747"/>
                  </a:lnTo>
                  <a:lnTo>
                    <a:pt x="146" y="1755"/>
                  </a:lnTo>
                  <a:lnTo>
                    <a:pt x="137" y="1769"/>
                  </a:lnTo>
                  <a:lnTo>
                    <a:pt x="132" y="1779"/>
                  </a:lnTo>
                  <a:lnTo>
                    <a:pt x="131" y="1782"/>
                  </a:lnTo>
                  <a:lnTo>
                    <a:pt x="33" y="2244"/>
                  </a:lnTo>
                  <a:lnTo>
                    <a:pt x="30" y="2255"/>
                  </a:lnTo>
                  <a:lnTo>
                    <a:pt x="44" y="2243"/>
                  </a:lnTo>
                  <a:lnTo>
                    <a:pt x="56" y="2233"/>
                  </a:lnTo>
                  <a:lnTo>
                    <a:pt x="68" y="2227"/>
                  </a:lnTo>
                  <a:lnTo>
                    <a:pt x="79" y="2223"/>
                  </a:lnTo>
                  <a:lnTo>
                    <a:pt x="89" y="2222"/>
                  </a:lnTo>
                  <a:lnTo>
                    <a:pt x="95" y="2220"/>
                  </a:lnTo>
                  <a:lnTo>
                    <a:pt x="102" y="2220"/>
                  </a:lnTo>
                  <a:lnTo>
                    <a:pt x="108" y="2220"/>
                  </a:lnTo>
                  <a:lnTo>
                    <a:pt x="115" y="2222"/>
                  </a:lnTo>
                  <a:lnTo>
                    <a:pt x="122" y="2224"/>
                  </a:lnTo>
                  <a:lnTo>
                    <a:pt x="131" y="2228"/>
                  </a:lnTo>
                  <a:lnTo>
                    <a:pt x="148" y="2238"/>
                  </a:lnTo>
                  <a:lnTo>
                    <a:pt x="164" y="2249"/>
                  </a:lnTo>
                  <a:lnTo>
                    <a:pt x="159" y="2260"/>
                  </a:lnTo>
                  <a:lnTo>
                    <a:pt x="158" y="2307"/>
                  </a:lnTo>
                  <a:lnTo>
                    <a:pt x="131" y="2376"/>
                  </a:lnTo>
                  <a:lnTo>
                    <a:pt x="97" y="2580"/>
                  </a:lnTo>
                  <a:lnTo>
                    <a:pt x="77" y="2662"/>
                  </a:lnTo>
                  <a:lnTo>
                    <a:pt x="51" y="2826"/>
                  </a:lnTo>
                  <a:lnTo>
                    <a:pt x="37" y="2850"/>
                  </a:lnTo>
                  <a:lnTo>
                    <a:pt x="35" y="2896"/>
                  </a:lnTo>
                  <a:lnTo>
                    <a:pt x="34" y="2913"/>
                  </a:lnTo>
                  <a:lnTo>
                    <a:pt x="28" y="2938"/>
                  </a:lnTo>
                  <a:lnTo>
                    <a:pt x="28" y="3062"/>
                  </a:lnTo>
                  <a:lnTo>
                    <a:pt x="35" y="3081"/>
                  </a:lnTo>
                  <a:lnTo>
                    <a:pt x="21" y="3108"/>
                  </a:lnTo>
                  <a:lnTo>
                    <a:pt x="10" y="3133"/>
                  </a:lnTo>
                  <a:lnTo>
                    <a:pt x="2" y="3156"/>
                  </a:lnTo>
                  <a:lnTo>
                    <a:pt x="0" y="3173"/>
                  </a:lnTo>
                  <a:lnTo>
                    <a:pt x="0" y="3191"/>
                  </a:lnTo>
                  <a:lnTo>
                    <a:pt x="3" y="3208"/>
                  </a:lnTo>
                  <a:lnTo>
                    <a:pt x="5" y="3223"/>
                  </a:lnTo>
                  <a:lnTo>
                    <a:pt x="13" y="3245"/>
                  </a:lnTo>
                  <a:lnTo>
                    <a:pt x="15" y="3253"/>
                  </a:lnTo>
                  <a:lnTo>
                    <a:pt x="23" y="3262"/>
                  </a:lnTo>
                  <a:lnTo>
                    <a:pt x="29" y="3269"/>
                  </a:lnTo>
                  <a:lnTo>
                    <a:pt x="36" y="3276"/>
                  </a:lnTo>
                  <a:lnTo>
                    <a:pt x="45" y="3281"/>
                  </a:lnTo>
                  <a:lnTo>
                    <a:pt x="52" y="3284"/>
                  </a:lnTo>
                  <a:lnTo>
                    <a:pt x="60" y="3287"/>
                  </a:lnTo>
                  <a:lnTo>
                    <a:pt x="74" y="3289"/>
                  </a:lnTo>
                  <a:lnTo>
                    <a:pt x="88" y="3289"/>
                  </a:lnTo>
                  <a:lnTo>
                    <a:pt x="99" y="3288"/>
                  </a:lnTo>
                  <a:lnTo>
                    <a:pt x="109" y="3287"/>
                  </a:lnTo>
                  <a:lnTo>
                    <a:pt x="125" y="3283"/>
                  </a:lnTo>
                  <a:lnTo>
                    <a:pt x="140" y="3278"/>
                  </a:lnTo>
                  <a:lnTo>
                    <a:pt x="152" y="3272"/>
                  </a:lnTo>
                  <a:lnTo>
                    <a:pt x="163" y="3266"/>
                  </a:lnTo>
                  <a:lnTo>
                    <a:pt x="173" y="3260"/>
                  </a:lnTo>
                  <a:lnTo>
                    <a:pt x="182" y="3252"/>
                  </a:lnTo>
                  <a:lnTo>
                    <a:pt x="189" y="3246"/>
                  </a:lnTo>
                  <a:lnTo>
                    <a:pt x="196" y="3239"/>
                  </a:lnTo>
                  <a:lnTo>
                    <a:pt x="205" y="3226"/>
                  </a:lnTo>
                  <a:lnTo>
                    <a:pt x="211" y="3215"/>
                  </a:lnTo>
                  <a:lnTo>
                    <a:pt x="215" y="3205"/>
                  </a:lnTo>
                  <a:lnTo>
                    <a:pt x="216" y="3154"/>
                  </a:lnTo>
                  <a:lnTo>
                    <a:pt x="216" y="3155"/>
                  </a:lnTo>
                  <a:lnTo>
                    <a:pt x="240" y="3145"/>
                  </a:lnTo>
                  <a:lnTo>
                    <a:pt x="256" y="3093"/>
                  </a:lnTo>
                  <a:lnTo>
                    <a:pt x="254" y="3041"/>
                  </a:lnTo>
                  <a:lnTo>
                    <a:pt x="262" y="3036"/>
                  </a:lnTo>
                  <a:lnTo>
                    <a:pt x="269" y="3032"/>
                  </a:lnTo>
                  <a:lnTo>
                    <a:pt x="275" y="3027"/>
                  </a:lnTo>
                  <a:lnTo>
                    <a:pt x="279" y="3020"/>
                  </a:lnTo>
                  <a:lnTo>
                    <a:pt x="283" y="3014"/>
                  </a:lnTo>
                  <a:lnTo>
                    <a:pt x="285" y="3008"/>
                  </a:lnTo>
                  <a:lnTo>
                    <a:pt x="289" y="2996"/>
                  </a:lnTo>
                  <a:lnTo>
                    <a:pt x="289" y="2985"/>
                  </a:lnTo>
                  <a:lnTo>
                    <a:pt x="289" y="2975"/>
                  </a:lnTo>
                  <a:lnTo>
                    <a:pt x="286" y="2967"/>
                  </a:lnTo>
                  <a:lnTo>
                    <a:pt x="306" y="2923"/>
                  </a:lnTo>
                  <a:lnTo>
                    <a:pt x="335" y="2855"/>
                  </a:lnTo>
                  <a:lnTo>
                    <a:pt x="373" y="2764"/>
                  </a:lnTo>
                  <a:lnTo>
                    <a:pt x="434" y="2578"/>
                  </a:lnTo>
                  <a:lnTo>
                    <a:pt x="469" y="2347"/>
                  </a:lnTo>
                  <a:lnTo>
                    <a:pt x="528" y="2040"/>
                  </a:lnTo>
                  <a:lnTo>
                    <a:pt x="542" y="1992"/>
                  </a:lnTo>
                  <a:lnTo>
                    <a:pt x="556" y="1947"/>
                  </a:lnTo>
                  <a:lnTo>
                    <a:pt x="574" y="1902"/>
                  </a:lnTo>
                  <a:lnTo>
                    <a:pt x="590" y="1862"/>
                  </a:lnTo>
                  <a:lnTo>
                    <a:pt x="616" y="1800"/>
                  </a:lnTo>
                  <a:lnTo>
                    <a:pt x="627" y="1777"/>
                  </a:lnTo>
                  <a:lnTo>
                    <a:pt x="646" y="1795"/>
                  </a:lnTo>
                  <a:lnTo>
                    <a:pt x="651" y="1820"/>
                  </a:lnTo>
                  <a:lnTo>
                    <a:pt x="697" y="1915"/>
                  </a:lnTo>
                  <a:lnTo>
                    <a:pt x="714" y="2033"/>
                  </a:lnTo>
                  <a:lnTo>
                    <a:pt x="720" y="2055"/>
                  </a:lnTo>
                  <a:lnTo>
                    <a:pt x="725" y="2087"/>
                  </a:lnTo>
                  <a:lnTo>
                    <a:pt x="725" y="2110"/>
                  </a:lnTo>
                  <a:lnTo>
                    <a:pt x="726" y="2138"/>
                  </a:lnTo>
                  <a:lnTo>
                    <a:pt x="729" y="2169"/>
                  </a:lnTo>
                  <a:lnTo>
                    <a:pt x="733" y="2201"/>
                  </a:lnTo>
                  <a:lnTo>
                    <a:pt x="739" y="2253"/>
                  </a:lnTo>
                  <a:lnTo>
                    <a:pt x="742" y="2275"/>
                  </a:lnTo>
                  <a:lnTo>
                    <a:pt x="765" y="2409"/>
                  </a:lnTo>
                  <a:lnTo>
                    <a:pt x="812" y="2637"/>
                  </a:lnTo>
                  <a:lnTo>
                    <a:pt x="798" y="2869"/>
                  </a:lnTo>
                  <a:lnTo>
                    <a:pt x="814" y="2930"/>
                  </a:lnTo>
                  <a:lnTo>
                    <a:pt x="812" y="2987"/>
                  </a:lnTo>
                  <a:lnTo>
                    <a:pt x="775" y="3016"/>
                  </a:lnTo>
                  <a:lnTo>
                    <a:pt x="772" y="3059"/>
                  </a:lnTo>
                  <a:lnTo>
                    <a:pt x="773" y="3081"/>
                  </a:lnTo>
                  <a:lnTo>
                    <a:pt x="777" y="3098"/>
                  </a:lnTo>
                  <a:lnTo>
                    <a:pt x="782" y="3112"/>
                  </a:lnTo>
                  <a:lnTo>
                    <a:pt x="788" y="3120"/>
                  </a:lnTo>
                  <a:lnTo>
                    <a:pt x="794" y="3128"/>
                  </a:lnTo>
                  <a:lnTo>
                    <a:pt x="800" y="3131"/>
                  </a:lnTo>
                  <a:lnTo>
                    <a:pt x="805" y="3134"/>
                  </a:lnTo>
                  <a:lnTo>
                    <a:pt x="810" y="3135"/>
                  </a:lnTo>
                  <a:lnTo>
                    <a:pt x="799" y="3208"/>
                  </a:lnTo>
                  <a:lnTo>
                    <a:pt x="798" y="3212"/>
                  </a:lnTo>
                  <a:lnTo>
                    <a:pt x="795" y="3220"/>
                  </a:lnTo>
                  <a:lnTo>
                    <a:pt x="795" y="3232"/>
                  </a:lnTo>
                  <a:lnTo>
                    <a:pt x="797" y="3241"/>
                  </a:lnTo>
                  <a:lnTo>
                    <a:pt x="798" y="3250"/>
                  </a:lnTo>
                  <a:lnTo>
                    <a:pt x="802" y="3260"/>
                  </a:lnTo>
                  <a:lnTo>
                    <a:pt x="805" y="3269"/>
                  </a:lnTo>
                  <a:lnTo>
                    <a:pt x="812" y="3279"/>
                  </a:lnTo>
                  <a:lnTo>
                    <a:pt x="820" y="3290"/>
                  </a:lnTo>
                  <a:lnTo>
                    <a:pt x="830" y="3300"/>
                  </a:lnTo>
                  <a:lnTo>
                    <a:pt x="842" y="3311"/>
                  </a:lnTo>
                  <a:lnTo>
                    <a:pt x="857" y="3322"/>
                  </a:lnTo>
                  <a:lnTo>
                    <a:pt x="876" y="3332"/>
                  </a:lnTo>
                  <a:lnTo>
                    <a:pt x="878" y="3334"/>
                  </a:lnTo>
                  <a:lnTo>
                    <a:pt x="887" y="3334"/>
                  </a:lnTo>
                  <a:lnTo>
                    <a:pt x="902" y="3332"/>
                  </a:lnTo>
                  <a:lnTo>
                    <a:pt x="919" y="3329"/>
                  </a:lnTo>
                  <a:lnTo>
                    <a:pt x="929" y="3325"/>
                  </a:lnTo>
                  <a:lnTo>
                    <a:pt x="940" y="3321"/>
                  </a:lnTo>
                  <a:lnTo>
                    <a:pt x="951" y="3315"/>
                  </a:lnTo>
                  <a:lnTo>
                    <a:pt x="962" y="3309"/>
                  </a:lnTo>
                  <a:lnTo>
                    <a:pt x="974" y="3300"/>
                  </a:lnTo>
                  <a:lnTo>
                    <a:pt x="985" y="3289"/>
                  </a:lnTo>
                  <a:lnTo>
                    <a:pt x="998" y="3278"/>
                  </a:lnTo>
                  <a:lnTo>
                    <a:pt x="1009" y="3263"/>
                  </a:lnTo>
                  <a:lnTo>
                    <a:pt x="1011" y="3225"/>
                  </a:lnTo>
                  <a:lnTo>
                    <a:pt x="1009" y="3214"/>
                  </a:lnTo>
                  <a:lnTo>
                    <a:pt x="1009" y="3179"/>
                  </a:lnTo>
                  <a:lnTo>
                    <a:pt x="1006" y="3141"/>
                  </a:lnTo>
                  <a:lnTo>
                    <a:pt x="1019" y="3146"/>
                  </a:lnTo>
                  <a:lnTo>
                    <a:pt x="1024" y="3142"/>
                  </a:lnTo>
                  <a:lnTo>
                    <a:pt x="1028" y="3138"/>
                  </a:lnTo>
                  <a:lnTo>
                    <a:pt x="1033" y="3131"/>
                  </a:lnTo>
                  <a:lnTo>
                    <a:pt x="1037" y="3124"/>
                  </a:lnTo>
                  <a:lnTo>
                    <a:pt x="1043" y="3108"/>
                  </a:lnTo>
                  <a:lnTo>
                    <a:pt x="1048" y="3091"/>
                  </a:lnTo>
                  <a:lnTo>
                    <a:pt x="1052" y="3075"/>
                  </a:lnTo>
                  <a:lnTo>
                    <a:pt x="1054" y="3060"/>
                  </a:lnTo>
                  <a:lnTo>
                    <a:pt x="1057" y="3046"/>
                  </a:lnTo>
                  <a:lnTo>
                    <a:pt x="1058" y="3032"/>
                  </a:lnTo>
                  <a:lnTo>
                    <a:pt x="1057" y="3027"/>
                  </a:lnTo>
                  <a:lnTo>
                    <a:pt x="1054" y="3023"/>
                  </a:lnTo>
                  <a:lnTo>
                    <a:pt x="1048" y="3014"/>
                  </a:lnTo>
                  <a:lnTo>
                    <a:pt x="1041" y="3008"/>
                  </a:lnTo>
                  <a:lnTo>
                    <a:pt x="1033" y="3002"/>
                  </a:lnTo>
                  <a:lnTo>
                    <a:pt x="1019" y="2995"/>
                  </a:lnTo>
                  <a:lnTo>
                    <a:pt x="1012" y="2992"/>
                  </a:lnTo>
                  <a:lnTo>
                    <a:pt x="1021" y="2908"/>
                  </a:lnTo>
                  <a:lnTo>
                    <a:pt x="1036" y="2718"/>
                  </a:lnTo>
                  <a:lnTo>
                    <a:pt x="1036" y="2702"/>
                  </a:lnTo>
                  <a:lnTo>
                    <a:pt x="1035" y="2680"/>
                  </a:lnTo>
                  <a:lnTo>
                    <a:pt x="1031" y="2626"/>
                  </a:lnTo>
                  <a:lnTo>
                    <a:pt x="1026" y="2558"/>
                  </a:lnTo>
                  <a:lnTo>
                    <a:pt x="1026" y="2531"/>
                  </a:lnTo>
                  <a:lnTo>
                    <a:pt x="1015" y="2386"/>
                  </a:lnTo>
                  <a:lnTo>
                    <a:pt x="1005" y="2256"/>
                  </a:lnTo>
                  <a:lnTo>
                    <a:pt x="995" y="2169"/>
                  </a:lnTo>
                  <a:lnTo>
                    <a:pt x="993" y="2132"/>
                  </a:lnTo>
                  <a:lnTo>
                    <a:pt x="990" y="2097"/>
                  </a:lnTo>
                  <a:lnTo>
                    <a:pt x="988" y="2047"/>
                  </a:lnTo>
                  <a:lnTo>
                    <a:pt x="984" y="1932"/>
                  </a:lnTo>
                  <a:lnTo>
                    <a:pt x="984" y="1878"/>
                  </a:lnTo>
                  <a:lnTo>
                    <a:pt x="982" y="1720"/>
                  </a:lnTo>
                  <a:lnTo>
                    <a:pt x="974" y="1594"/>
                  </a:lnTo>
                  <a:lnTo>
                    <a:pt x="977" y="1560"/>
                  </a:lnTo>
                  <a:lnTo>
                    <a:pt x="974" y="1543"/>
                  </a:lnTo>
                  <a:lnTo>
                    <a:pt x="971" y="1529"/>
                  </a:lnTo>
                  <a:lnTo>
                    <a:pt x="967" y="1519"/>
                  </a:lnTo>
                  <a:lnTo>
                    <a:pt x="963" y="1513"/>
                  </a:lnTo>
                  <a:lnTo>
                    <a:pt x="941" y="1386"/>
                  </a:lnTo>
                  <a:lnTo>
                    <a:pt x="909" y="1343"/>
                  </a:lnTo>
                  <a:lnTo>
                    <a:pt x="909" y="1326"/>
                  </a:lnTo>
                  <a:lnTo>
                    <a:pt x="915" y="1317"/>
                  </a:lnTo>
                  <a:lnTo>
                    <a:pt x="915" y="1298"/>
                  </a:lnTo>
                  <a:lnTo>
                    <a:pt x="922" y="1298"/>
                  </a:lnTo>
                  <a:lnTo>
                    <a:pt x="925" y="1290"/>
                  </a:lnTo>
                  <a:lnTo>
                    <a:pt x="920" y="1249"/>
                  </a:lnTo>
                  <a:lnTo>
                    <a:pt x="925" y="1247"/>
                  </a:lnTo>
                  <a:lnTo>
                    <a:pt x="1012" y="1229"/>
                  </a:lnTo>
                  <a:lnTo>
                    <a:pt x="1041" y="1222"/>
                  </a:lnTo>
                  <a:lnTo>
                    <a:pt x="1093" y="1217"/>
                  </a:lnTo>
                  <a:lnTo>
                    <a:pt x="1104" y="1212"/>
                  </a:lnTo>
                  <a:lnTo>
                    <a:pt x="1115" y="1207"/>
                  </a:lnTo>
                  <a:lnTo>
                    <a:pt x="1131" y="1197"/>
                  </a:lnTo>
                  <a:lnTo>
                    <a:pt x="1141" y="1190"/>
                  </a:lnTo>
                  <a:lnTo>
                    <a:pt x="1144" y="1186"/>
                  </a:lnTo>
                  <a:lnTo>
                    <a:pt x="1147" y="1181"/>
                  </a:lnTo>
                  <a:lnTo>
                    <a:pt x="1148" y="1176"/>
                  </a:lnTo>
                  <a:lnTo>
                    <a:pt x="1152" y="1163"/>
                  </a:lnTo>
                  <a:lnTo>
                    <a:pt x="1154" y="1148"/>
                  </a:lnTo>
                  <a:lnTo>
                    <a:pt x="1155" y="1133"/>
                  </a:lnTo>
                  <a:lnTo>
                    <a:pt x="1155" y="1107"/>
                  </a:lnTo>
                  <a:lnTo>
                    <a:pt x="1155" y="1096"/>
                  </a:lnTo>
                  <a:close/>
                  <a:moveTo>
                    <a:pt x="286" y="1152"/>
                  </a:moveTo>
                  <a:lnTo>
                    <a:pt x="284" y="1127"/>
                  </a:lnTo>
                  <a:lnTo>
                    <a:pt x="295" y="1109"/>
                  </a:lnTo>
                  <a:lnTo>
                    <a:pt x="295" y="1068"/>
                  </a:lnTo>
                  <a:lnTo>
                    <a:pt x="300" y="1056"/>
                  </a:lnTo>
                  <a:lnTo>
                    <a:pt x="301" y="1056"/>
                  </a:lnTo>
                  <a:lnTo>
                    <a:pt x="302" y="1057"/>
                  </a:lnTo>
                  <a:lnTo>
                    <a:pt x="304" y="1059"/>
                  </a:lnTo>
                  <a:lnTo>
                    <a:pt x="299" y="1107"/>
                  </a:lnTo>
                  <a:lnTo>
                    <a:pt x="295" y="1155"/>
                  </a:lnTo>
                  <a:lnTo>
                    <a:pt x="284" y="1189"/>
                  </a:lnTo>
                  <a:lnTo>
                    <a:pt x="286" y="1162"/>
                  </a:lnTo>
                  <a:lnTo>
                    <a:pt x="286" y="1152"/>
                  </a:lnTo>
                  <a:close/>
                  <a:moveTo>
                    <a:pt x="190" y="1636"/>
                  </a:moveTo>
                  <a:lnTo>
                    <a:pt x="194" y="1631"/>
                  </a:lnTo>
                  <a:lnTo>
                    <a:pt x="203" y="1637"/>
                  </a:lnTo>
                  <a:lnTo>
                    <a:pt x="205" y="1657"/>
                  </a:lnTo>
                  <a:lnTo>
                    <a:pt x="201" y="1655"/>
                  </a:lnTo>
                  <a:lnTo>
                    <a:pt x="196" y="1653"/>
                  </a:lnTo>
                  <a:lnTo>
                    <a:pt x="193" y="1655"/>
                  </a:lnTo>
                  <a:lnTo>
                    <a:pt x="189" y="1657"/>
                  </a:lnTo>
                  <a:lnTo>
                    <a:pt x="190" y="1636"/>
                  </a:lnTo>
                  <a:close/>
                  <a:moveTo>
                    <a:pt x="210" y="2070"/>
                  </a:moveTo>
                  <a:lnTo>
                    <a:pt x="219" y="1995"/>
                  </a:lnTo>
                  <a:lnTo>
                    <a:pt x="224" y="2028"/>
                  </a:lnTo>
                  <a:lnTo>
                    <a:pt x="210" y="2070"/>
                  </a:lnTo>
                  <a:close/>
                  <a:moveTo>
                    <a:pt x="301" y="1489"/>
                  </a:moveTo>
                  <a:lnTo>
                    <a:pt x="293" y="1531"/>
                  </a:lnTo>
                  <a:lnTo>
                    <a:pt x="288" y="1552"/>
                  </a:lnTo>
                  <a:lnTo>
                    <a:pt x="268" y="1584"/>
                  </a:lnTo>
                  <a:lnTo>
                    <a:pt x="269" y="1649"/>
                  </a:lnTo>
                  <a:lnTo>
                    <a:pt x="254" y="1725"/>
                  </a:lnTo>
                  <a:lnTo>
                    <a:pt x="249" y="1794"/>
                  </a:lnTo>
                  <a:lnTo>
                    <a:pt x="231" y="1906"/>
                  </a:lnTo>
                  <a:lnTo>
                    <a:pt x="245" y="1796"/>
                  </a:lnTo>
                  <a:lnTo>
                    <a:pt x="240" y="1766"/>
                  </a:lnTo>
                  <a:lnTo>
                    <a:pt x="237" y="1759"/>
                  </a:lnTo>
                  <a:lnTo>
                    <a:pt x="235" y="1755"/>
                  </a:lnTo>
                  <a:lnTo>
                    <a:pt x="227" y="1746"/>
                  </a:lnTo>
                  <a:lnTo>
                    <a:pt x="228" y="1742"/>
                  </a:lnTo>
                  <a:lnTo>
                    <a:pt x="224" y="1741"/>
                  </a:lnTo>
                  <a:lnTo>
                    <a:pt x="224" y="1690"/>
                  </a:lnTo>
                  <a:lnTo>
                    <a:pt x="228" y="1688"/>
                  </a:lnTo>
                  <a:lnTo>
                    <a:pt x="233" y="1687"/>
                  </a:lnTo>
                  <a:lnTo>
                    <a:pt x="237" y="1685"/>
                  </a:lnTo>
                  <a:lnTo>
                    <a:pt x="242" y="1681"/>
                  </a:lnTo>
                  <a:lnTo>
                    <a:pt x="245" y="1677"/>
                  </a:lnTo>
                  <a:lnTo>
                    <a:pt x="246" y="1674"/>
                  </a:lnTo>
                  <a:lnTo>
                    <a:pt x="246" y="1639"/>
                  </a:lnTo>
                  <a:lnTo>
                    <a:pt x="251" y="1603"/>
                  </a:lnTo>
                  <a:lnTo>
                    <a:pt x="251" y="1577"/>
                  </a:lnTo>
                  <a:lnTo>
                    <a:pt x="259" y="1579"/>
                  </a:lnTo>
                  <a:lnTo>
                    <a:pt x="263" y="1575"/>
                  </a:lnTo>
                  <a:lnTo>
                    <a:pt x="268" y="1510"/>
                  </a:lnTo>
                  <a:lnTo>
                    <a:pt x="270" y="1512"/>
                  </a:lnTo>
                  <a:lnTo>
                    <a:pt x="277" y="1448"/>
                  </a:lnTo>
                  <a:lnTo>
                    <a:pt x="274" y="1444"/>
                  </a:lnTo>
                  <a:lnTo>
                    <a:pt x="277" y="1441"/>
                  </a:lnTo>
                  <a:lnTo>
                    <a:pt x="291" y="1476"/>
                  </a:lnTo>
                  <a:lnTo>
                    <a:pt x="307" y="1477"/>
                  </a:lnTo>
                  <a:lnTo>
                    <a:pt x="301" y="1489"/>
                  </a:lnTo>
                  <a:close/>
                  <a:moveTo>
                    <a:pt x="952" y="1067"/>
                  </a:moveTo>
                  <a:lnTo>
                    <a:pt x="946" y="1068"/>
                  </a:lnTo>
                  <a:lnTo>
                    <a:pt x="932" y="1063"/>
                  </a:lnTo>
                  <a:lnTo>
                    <a:pt x="902" y="1059"/>
                  </a:lnTo>
                  <a:lnTo>
                    <a:pt x="894" y="1063"/>
                  </a:lnTo>
                  <a:lnTo>
                    <a:pt x="893" y="1032"/>
                  </a:lnTo>
                  <a:lnTo>
                    <a:pt x="883" y="1010"/>
                  </a:lnTo>
                  <a:lnTo>
                    <a:pt x="884" y="980"/>
                  </a:lnTo>
                  <a:lnTo>
                    <a:pt x="889" y="961"/>
                  </a:lnTo>
                  <a:lnTo>
                    <a:pt x="894" y="918"/>
                  </a:lnTo>
                  <a:lnTo>
                    <a:pt x="908" y="961"/>
                  </a:lnTo>
                  <a:lnTo>
                    <a:pt x="940" y="1025"/>
                  </a:lnTo>
                  <a:lnTo>
                    <a:pt x="953" y="1049"/>
                  </a:lnTo>
                  <a:lnTo>
                    <a:pt x="952" y="1067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id="{59E0643D-2DDE-487F-B2DD-B2C5E1E0CC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2" r="22162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246BE8C5-D9D3-44B1-BB26-12042423AE93}"/>
              </a:ext>
            </a:extLst>
          </p:cNvPr>
          <p:cNvSpPr txBox="1"/>
          <p:nvPr/>
        </p:nvSpPr>
        <p:spPr>
          <a:xfrm>
            <a:off x="667693" y="4358424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地图位置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流程图: 合并 40">
            <a:extLst>
              <a:ext uri="{FF2B5EF4-FFF2-40B4-BE49-F238E27FC236}">
                <a16:creationId xmlns:a16="http://schemas.microsoft.com/office/drawing/2014/main" id="{CDC49723-1B05-433C-A9A6-2381F4C02CD8}"/>
              </a:ext>
            </a:extLst>
          </p:cNvPr>
          <p:cNvSpPr/>
          <p:nvPr/>
        </p:nvSpPr>
        <p:spPr>
          <a:xfrm rot="3435890">
            <a:off x="923571" y="3625508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DDFD291-1110-4B35-928D-3EC7146360BF}"/>
              </a:ext>
            </a:extLst>
          </p:cNvPr>
          <p:cNvSpPr txBox="1"/>
          <p:nvPr/>
        </p:nvSpPr>
        <p:spPr>
          <a:xfrm>
            <a:off x="3326605" y="194876"/>
            <a:ext cx="15025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实体墙区域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2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" t="2520" r="3674" b="2520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" b="2039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4" r="23854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4301BDF-6D75-405C-8351-97C7487F3B9F}"/>
              </a:ext>
            </a:extLst>
          </p:cNvPr>
          <p:cNvSpPr txBox="1"/>
          <p:nvPr/>
        </p:nvSpPr>
        <p:spPr>
          <a:xfrm>
            <a:off x="2925118" y="4367949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现场照片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5765346" y="4367949"/>
            <a:ext cx="204222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艺术景观花墙概念参考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342268F8-D6D5-424B-B38F-15D4D3E40C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3" r="30132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AADF06A3-5FE4-44F4-87D8-2FC16FE56D11}"/>
              </a:ext>
            </a:extLst>
          </p:cNvPr>
          <p:cNvSpPr txBox="1"/>
          <p:nvPr/>
        </p:nvSpPr>
        <p:spPr>
          <a:xfrm>
            <a:off x="667693" y="4358424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地图位置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流程图: 合并 40">
            <a:extLst>
              <a:ext uri="{FF2B5EF4-FFF2-40B4-BE49-F238E27FC236}">
                <a16:creationId xmlns:a16="http://schemas.microsoft.com/office/drawing/2014/main" id="{B5E113CF-F2F5-417E-A914-C63C2B9F1740}"/>
              </a:ext>
            </a:extLst>
          </p:cNvPr>
          <p:cNvSpPr/>
          <p:nvPr/>
        </p:nvSpPr>
        <p:spPr>
          <a:xfrm rot="11634933">
            <a:off x="1085810" y="2584875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8C48A78-2A8F-4A08-BC17-565A09EFD45C}"/>
              </a:ext>
            </a:extLst>
          </p:cNvPr>
          <p:cNvSpPr txBox="1"/>
          <p:nvPr/>
        </p:nvSpPr>
        <p:spPr>
          <a:xfrm>
            <a:off x="3326605" y="194876"/>
            <a:ext cx="15025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墙面区域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83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" r="23730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04301BDF-6D75-405C-8351-97C7487F3B9F}"/>
              </a:ext>
            </a:extLst>
          </p:cNvPr>
          <p:cNvSpPr txBox="1"/>
          <p:nvPr/>
        </p:nvSpPr>
        <p:spPr>
          <a:xfrm>
            <a:off x="2925118" y="4367949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现场照片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5614617" y="4367949"/>
            <a:ext cx="234367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艺术创意手绘墙概念参考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9EF246C1-027F-4667-8E0F-224D4E4C31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3" r="30132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72FC1860-7E9B-46F8-9B59-D051279D4343}"/>
              </a:ext>
            </a:extLst>
          </p:cNvPr>
          <p:cNvSpPr txBox="1"/>
          <p:nvPr/>
        </p:nvSpPr>
        <p:spPr>
          <a:xfrm>
            <a:off x="667693" y="4358424"/>
            <a:ext cx="9927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地图位置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流程图: 合并 40">
            <a:extLst>
              <a:ext uri="{FF2B5EF4-FFF2-40B4-BE49-F238E27FC236}">
                <a16:creationId xmlns:a16="http://schemas.microsoft.com/office/drawing/2014/main" id="{B7939586-2FBE-407E-A8A9-7450D7482941}"/>
              </a:ext>
            </a:extLst>
          </p:cNvPr>
          <p:cNvSpPr/>
          <p:nvPr/>
        </p:nvSpPr>
        <p:spPr>
          <a:xfrm rot="805573">
            <a:off x="1206391" y="2142748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2E03C4B-70A8-4B09-B9B4-1D7DD371A69E}"/>
              </a:ext>
            </a:extLst>
          </p:cNvPr>
          <p:cNvSpPr txBox="1"/>
          <p:nvPr/>
        </p:nvSpPr>
        <p:spPr>
          <a:xfrm>
            <a:off x="3326605" y="194876"/>
            <a:ext cx="15025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墙面区域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31A07694-B5E9-4FC6-8EB8-269C077CBE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6" r="18116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563EF29D-A165-480D-8047-7C12678F1AC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r="4861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2" name="图片 51" descr="黑暗中的灯光&#10;&#10;描述已自动生成">
            <a:extLst>
              <a:ext uri="{FF2B5EF4-FFF2-40B4-BE49-F238E27FC236}">
                <a16:creationId xmlns:a16="http://schemas.microsoft.com/office/drawing/2014/main" id="{49E28ED2-AEBE-41A4-AAA1-10A240433C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5" t="15629" r="26392" b="41392"/>
          <a:stretch/>
        </p:blipFill>
        <p:spPr>
          <a:xfrm>
            <a:off x="4752870" y="1238735"/>
            <a:ext cx="1686022" cy="1353740"/>
          </a:xfrm>
          <a:prstGeom prst="rect">
            <a:avLst/>
          </a:prstGeom>
        </p:spPr>
      </p:pic>
      <p:sp>
        <p:nvSpPr>
          <p:cNvPr id="53" name="流程图: 合并 52">
            <a:extLst>
              <a:ext uri="{FF2B5EF4-FFF2-40B4-BE49-F238E27FC236}">
                <a16:creationId xmlns:a16="http://schemas.microsoft.com/office/drawing/2014/main" id="{3D525313-9A5D-4BD2-A8EF-8C7477FE7DCE}"/>
              </a:ext>
            </a:extLst>
          </p:cNvPr>
          <p:cNvSpPr/>
          <p:nvPr/>
        </p:nvSpPr>
        <p:spPr>
          <a:xfrm rot="805573">
            <a:off x="2001886" y="2295148"/>
            <a:ext cx="249162" cy="376563"/>
          </a:xfrm>
          <a:prstGeom prst="flowChartMerg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09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r="3281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" r="51103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4" r="15124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3182932" y="4367949"/>
            <a:ext cx="278579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艺术创意手绘墙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地面概念参考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9EF246C1-027F-4667-8E0F-224D4E4C31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7" r="40547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42A45DF-CB88-4BDF-98C9-E19472F64422}"/>
              </a:ext>
            </a:extLst>
          </p:cNvPr>
          <p:cNvSpPr txBox="1"/>
          <p:nvPr/>
        </p:nvSpPr>
        <p:spPr>
          <a:xfrm>
            <a:off x="3326605" y="194876"/>
            <a:ext cx="15025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i="0" dirty="0"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地面区域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1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9406" y="4308554"/>
            <a:ext cx="9144000" cy="834946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C601C1-07B6-40A1-99C1-AFC9EF3175AC}"/>
              </a:ext>
            </a:extLst>
          </p:cNvPr>
          <p:cNvGrpSpPr/>
          <p:nvPr/>
        </p:nvGrpSpPr>
        <p:grpSpPr>
          <a:xfrm>
            <a:off x="0" y="0"/>
            <a:ext cx="9144000" cy="1232326"/>
            <a:chOff x="0" y="0"/>
            <a:chExt cx="9144000" cy="1232326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5E3F5E8A-29AF-4281-9793-AE00D954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9058" y="0"/>
              <a:ext cx="2397176" cy="1232326"/>
            </a:xfrm>
            <a:prstGeom prst="rect">
              <a:avLst/>
            </a:prstGeom>
          </p:spPr>
        </p:pic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91AB839-FAEB-4653-BB40-3D22032C9238}"/>
                </a:ext>
              </a:extLst>
            </p:cNvPr>
            <p:cNvSpPr/>
            <p:nvPr/>
          </p:nvSpPr>
          <p:spPr>
            <a:xfrm>
              <a:off x="599123" y="400050"/>
              <a:ext cx="1052512" cy="300038"/>
            </a:xfrm>
            <a:custGeom>
              <a:avLst/>
              <a:gdLst>
                <a:gd name="connsiteX0" fmla="*/ 0 w 904875"/>
                <a:gd name="connsiteY0" fmla="*/ 0 h 300038"/>
                <a:gd name="connsiteX1" fmla="*/ 604837 w 904875"/>
                <a:gd name="connsiteY1" fmla="*/ 0 h 300038"/>
                <a:gd name="connsiteX2" fmla="*/ 904875 w 904875"/>
                <a:gd name="connsiteY2" fmla="*/ 300038 h 300038"/>
                <a:gd name="connsiteX3" fmla="*/ 4762 w 904875"/>
                <a:gd name="connsiteY3" fmla="*/ 300038 h 300038"/>
                <a:gd name="connsiteX4" fmla="*/ 0 w 904875"/>
                <a:gd name="connsiteY4" fmla="*/ 0 h 300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5" h="300038">
                  <a:moveTo>
                    <a:pt x="0" y="0"/>
                  </a:moveTo>
                  <a:lnTo>
                    <a:pt x="604837" y="0"/>
                  </a:lnTo>
                  <a:lnTo>
                    <a:pt x="904875" y="300038"/>
                  </a:lnTo>
                  <a:lnTo>
                    <a:pt x="4762" y="300038"/>
                  </a:lnTo>
                  <a:cubicBezTo>
                    <a:pt x="3175" y="200025"/>
                    <a:pt x="1587" y="1000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1D22769-E794-43A2-8565-0328438C0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205" y="424022"/>
              <a:ext cx="15089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1400" dirty="0">
                  <a:solidFill>
                    <a:schemeClr val="bg1"/>
                  </a:solidFill>
                </a:rPr>
                <a:t>Concept of space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E13DF8C-4F54-4DB7-BBFC-EB7475977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782" y="402258"/>
              <a:ext cx="92628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空间概念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7CA7D66-B9EF-4A04-ADC3-098039A51863}"/>
                </a:ext>
              </a:extLst>
            </p:cNvPr>
            <p:cNvGrpSpPr/>
            <p:nvPr/>
          </p:nvGrpSpPr>
          <p:grpSpPr>
            <a:xfrm flipV="1">
              <a:off x="3314700" y="539600"/>
              <a:ext cx="5829300" cy="45719"/>
              <a:chOff x="1949423" y="3788624"/>
              <a:chExt cx="3535680" cy="56088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BE065B31-3331-4985-AA93-FB9299D028B5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44B559F6-C1B6-4450-8568-BC517BC3A6B2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F60165F-1167-4374-89BF-C23CBB6C25AA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4F7EA85-9ABE-4496-9B3A-681D7BD6ED70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98B4FC2-0C50-4622-B9D6-5B11470D0745}"/>
                </a:ext>
              </a:extLst>
            </p:cNvPr>
            <p:cNvGrpSpPr/>
            <p:nvPr/>
          </p:nvGrpSpPr>
          <p:grpSpPr>
            <a:xfrm flipV="1">
              <a:off x="0" y="539600"/>
              <a:ext cx="532448" cy="45719"/>
              <a:chOff x="1949423" y="3788624"/>
              <a:chExt cx="3535680" cy="56088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BA74BD3B-FB0A-426B-9B18-87FD1594F727}"/>
                  </a:ext>
                </a:extLst>
              </p:cNvPr>
              <p:cNvSpPr/>
              <p:nvPr/>
            </p:nvSpPr>
            <p:spPr>
              <a:xfrm>
                <a:off x="1949423" y="3788624"/>
                <a:ext cx="883920" cy="56088"/>
              </a:xfrm>
              <a:prstGeom prst="rect">
                <a:avLst/>
              </a:prstGeom>
              <a:solidFill>
                <a:srgbClr val="F323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F684E899-A349-4BB9-A171-0CB706C91F4C}"/>
                  </a:ext>
                </a:extLst>
              </p:cNvPr>
              <p:cNvSpPr/>
              <p:nvPr/>
            </p:nvSpPr>
            <p:spPr>
              <a:xfrm>
                <a:off x="2833343" y="3788624"/>
                <a:ext cx="883920" cy="56088"/>
              </a:xfrm>
              <a:prstGeom prst="rect">
                <a:avLst/>
              </a:prstGeom>
              <a:solidFill>
                <a:srgbClr val="567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9BDCDBE0-7798-46D2-A839-1F6DC63CE1A9}"/>
                  </a:ext>
                </a:extLst>
              </p:cNvPr>
              <p:cNvSpPr/>
              <p:nvPr/>
            </p:nvSpPr>
            <p:spPr>
              <a:xfrm>
                <a:off x="3717263" y="3788624"/>
                <a:ext cx="883920" cy="56088"/>
              </a:xfrm>
              <a:prstGeom prst="rect">
                <a:avLst/>
              </a:prstGeom>
              <a:solidFill>
                <a:srgbClr val="EE7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A36DABF0-4656-4C93-A5CA-004358BAE427}"/>
                  </a:ext>
                </a:extLst>
              </p:cNvPr>
              <p:cNvSpPr/>
              <p:nvPr/>
            </p:nvSpPr>
            <p:spPr>
              <a:xfrm>
                <a:off x="4601183" y="3788624"/>
                <a:ext cx="883920" cy="56088"/>
              </a:xfrm>
              <a:prstGeom prst="rect">
                <a:avLst/>
              </a:prstGeom>
              <a:solidFill>
                <a:srgbClr val="0099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7E8453D4-BF81-40FC-8CEF-342931F589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r="3055"/>
          <a:stretch/>
        </p:blipFill>
        <p:spPr>
          <a:xfrm>
            <a:off x="6815430" y="1199553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547C22A-8F7B-402D-8BF0-2F5A124656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" r="3055"/>
          <a:stretch/>
        </p:blipFill>
        <p:spPr>
          <a:xfrm>
            <a:off x="4594424" y="1203985"/>
            <a:ext cx="2176169" cy="3090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D6AEA88E-3CFE-487B-9B90-E4DCB0E520A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19" t="6610" r="33144" b="7876"/>
          <a:stretch/>
        </p:blipFill>
        <p:spPr>
          <a:xfrm>
            <a:off x="2365125" y="1194925"/>
            <a:ext cx="2176169" cy="3119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5E8AFF51-093E-4DAE-B2CA-1E100843AF34}"/>
              </a:ext>
            </a:extLst>
          </p:cNvPr>
          <p:cNvSpPr txBox="1"/>
          <p:nvPr/>
        </p:nvSpPr>
        <p:spPr>
          <a:xfrm>
            <a:off x="3403988" y="4367949"/>
            <a:ext cx="2343673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创意灯光概念参考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9EF246C1-027F-4667-8E0F-224D4E4C314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9" r="26809"/>
          <a:stretch/>
        </p:blipFill>
        <p:spPr>
          <a:xfrm>
            <a:off x="142886" y="1185705"/>
            <a:ext cx="2176169" cy="3127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3111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08">
      <a:dk1>
        <a:sysClr val="windowText" lastClr="000000"/>
      </a:dk1>
      <a:lt1>
        <a:sysClr val="window" lastClr="FFFFFF"/>
      </a:lt1>
      <a:dk2>
        <a:srgbClr val="43C7CB"/>
      </a:dk2>
      <a:lt2>
        <a:srgbClr val="2A62AE"/>
      </a:lt2>
      <a:accent1>
        <a:srgbClr val="4C86D4"/>
      </a:accent1>
      <a:accent2>
        <a:srgbClr val="FEED45"/>
      </a:accent2>
      <a:accent3>
        <a:srgbClr val="0FB249"/>
      </a:accent3>
      <a:accent4>
        <a:srgbClr val="92D14F"/>
      </a:accent4>
      <a:accent5>
        <a:srgbClr val="89C54B"/>
      </a:accent5>
      <a:accent6>
        <a:srgbClr val="81B7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4942</TotalTime>
  <Pages>0</Pages>
  <Words>433</Words>
  <Characters>0</Characters>
  <Application>Microsoft Office PowerPoint</Application>
  <PresentationFormat>全屏显示(16:9)</PresentationFormat>
  <Lines>0</Lines>
  <Paragraphs>112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굴림</vt:lpstr>
      <vt:lpstr>方正彩云_GBK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万源市综贸西巷艺术改造方案</dc:title>
  <dc:creator>闫治元</dc:creator>
  <cp:keywords>青春运动</cp:keywords>
  <dc:description>www.1ppt.com</dc:description>
  <cp:lastModifiedBy>闫 治元</cp:lastModifiedBy>
  <cp:revision>9188</cp:revision>
  <dcterms:created xsi:type="dcterms:W3CDTF">2015-10-08T14:18:00Z</dcterms:created>
  <dcterms:modified xsi:type="dcterms:W3CDTF">2021-08-23T04:30:34Z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